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39"/>
  </p:notesMasterIdLst>
  <p:handoutMasterIdLst>
    <p:handoutMasterId r:id="rId40"/>
  </p:handoutMasterIdLst>
  <p:sldIdLst>
    <p:sldId id="257" r:id="rId5"/>
    <p:sldId id="258" r:id="rId6"/>
    <p:sldId id="259" r:id="rId7"/>
    <p:sldId id="260" r:id="rId8"/>
    <p:sldId id="270" r:id="rId9"/>
    <p:sldId id="263" r:id="rId10"/>
    <p:sldId id="265" r:id="rId11"/>
    <p:sldId id="268" r:id="rId12"/>
    <p:sldId id="266" r:id="rId13"/>
    <p:sldId id="272" r:id="rId14"/>
    <p:sldId id="287" r:id="rId15"/>
    <p:sldId id="274" r:id="rId16"/>
    <p:sldId id="275" r:id="rId17"/>
    <p:sldId id="278" r:id="rId18"/>
    <p:sldId id="276" r:id="rId19"/>
    <p:sldId id="286" r:id="rId20"/>
    <p:sldId id="285" r:id="rId21"/>
    <p:sldId id="284" r:id="rId22"/>
    <p:sldId id="281" r:id="rId23"/>
    <p:sldId id="289" r:id="rId24"/>
    <p:sldId id="299" r:id="rId25"/>
    <p:sldId id="290" r:id="rId26"/>
    <p:sldId id="291" r:id="rId27"/>
    <p:sldId id="300" r:id="rId28"/>
    <p:sldId id="306" r:id="rId29"/>
    <p:sldId id="307" r:id="rId30"/>
    <p:sldId id="301" r:id="rId31"/>
    <p:sldId id="302" r:id="rId32"/>
    <p:sldId id="304" r:id="rId33"/>
    <p:sldId id="295" r:id="rId34"/>
    <p:sldId id="297" r:id="rId35"/>
    <p:sldId id="296" r:id="rId36"/>
    <p:sldId id="298" r:id="rId37"/>
    <p:sldId id="305" r:id="rId3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tika Chauhan" initials="RC" lastIdx="0" clrIdx="0">
    <p:extLst/>
  </p:cmAuthor>
  <p:cmAuthor id="2" name="Ratika Chauhan" initials="RC [2]" lastIdx="0" clrIdx="1">
    <p:extLst/>
  </p:cmAuthor>
  <p:cmAuthor id="3" name="Ratika Chauhan" initials="RC [3]" lastIdx="0" clrIdx="2">
    <p:extLst/>
  </p:cmAuthor>
  <p:cmAuthor id="4" name="Ratika Chauhan" initials="RC [4]"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59B2E"/>
    <a:srgbClr val="979601"/>
    <a:srgbClr val="CBCC05"/>
    <a:srgbClr val="A8A802"/>
    <a:srgbClr val="797801"/>
    <a:srgbClr val="616001"/>
    <a:srgbClr val="FFB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65" autoAdjust="0"/>
    <p:restoredTop sz="86322" autoAdjust="0"/>
  </p:normalViewPr>
  <p:slideViewPr>
    <p:cSldViewPr showGuides="1">
      <p:cViewPr varScale="1">
        <p:scale>
          <a:sx n="97" d="100"/>
          <a:sy n="97" d="100"/>
        </p:scale>
        <p:origin x="1416" y="200"/>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4FFB72-F1D5-A643-86C2-5DF77E0E3CDC}" type="doc">
      <dgm:prSet loTypeId="urn:microsoft.com/office/officeart/2005/8/layout/lProcess3" loCatId="process" qsTypeId="urn:microsoft.com/office/officeart/2005/8/quickstyle/simple4" qsCatId="simple" csTypeId="urn:microsoft.com/office/officeart/2005/8/colors/accent2_5" csCatId="accent2" phldr="1"/>
      <dgm:spPr/>
      <dgm:t>
        <a:bodyPr/>
        <a:lstStyle/>
        <a:p>
          <a:endParaRPr lang="en-US"/>
        </a:p>
      </dgm:t>
    </dgm:pt>
    <dgm:pt modelId="{B3FEBC67-467A-2E4A-B681-9F12B8165F10}">
      <dgm:prSet/>
      <dgm:spPr/>
      <dgm:t>
        <a:bodyPr/>
        <a:lstStyle/>
        <a:p>
          <a:pPr algn="l" rtl="0"/>
          <a:r>
            <a:rPr lang="en-US" b="1" dirty="0">
              <a:solidFill>
                <a:schemeClr val="tx1"/>
              </a:solidFill>
            </a:rPr>
            <a:t>The system will avoid long queue for customer’s billing counter by</a:t>
          </a:r>
          <a:r>
            <a:rPr lang="en-US" b="1" baseline="0" dirty="0">
              <a:solidFill>
                <a:schemeClr val="tx1"/>
              </a:solidFill>
            </a:rPr>
            <a:t> minimizing </a:t>
          </a:r>
          <a:r>
            <a:rPr lang="en-US" b="1" dirty="0">
              <a:solidFill>
                <a:schemeClr val="tx1"/>
              </a:solidFill>
            </a:rPr>
            <a:t>the average checkout to</a:t>
          </a:r>
          <a:r>
            <a:rPr lang="en-US" b="1" baseline="0" dirty="0">
              <a:solidFill>
                <a:schemeClr val="tx1"/>
              </a:solidFill>
            </a:rPr>
            <a:t> </a:t>
          </a:r>
          <a:r>
            <a:rPr lang="en-US" b="1" dirty="0">
              <a:solidFill>
                <a:schemeClr val="tx1"/>
              </a:solidFill>
            </a:rPr>
            <a:t>2 minuets  (Speed up</a:t>
          </a:r>
          <a:r>
            <a:rPr lang="en-US" b="1" baseline="0" dirty="0">
              <a:solidFill>
                <a:schemeClr val="tx1"/>
              </a:solidFill>
            </a:rPr>
            <a:t> </a:t>
          </a:r>
          <a:r>
            <a:rPr lang="en-US" b="1" dirty="0">
              <a:solidFill>
                <a:schemeClr val="tx1"/>
              </a:solidFill>
            </a:rPr>
            <a:t>execution).</a:t>
          </a:r>
        </a:p>
      </dgm:t>
    </dgm:pt>
    <dgm:pt modelId="{569C5151-2DE0-5E4B-A470-C26F22CC849E}" type="parTrans" cxnId="{BDD4D95F-DC91-EB45-8EEF-80445F82D781}">
      <dgm:prSet/>
      <dgm:spPr/>
      <dgm:t>
        <a:bodyPr/>
        <a:lstStyle/>
        <a:p>
          <a:endParaRPr lang="en-US"/>
        </a:p>
      </dgm:t>
    </dgm:pt>
    <dgm:pt modelId="{EBD33447-CA5A-FB4B-B238-F58D199D20ED}" type="sibTrans" cxnId="{BDD4D95F-DC91-EB45-8EEF-80445F82D781}">
      <dgm:prSet/>
      <dgm:spPr/>
      <dgm:t>
        <a:bodyPr/>
        <a:lstStyle/>
        <a:p>
          <a:endParaRPr lang="en-US"/>
        </a:p>
      </dgm:t>
    </dgm:pt>
    <dgm:pt modelId="{4FD58B09-E191-DE4B-9D6F-2F28022565F8}">
      <dgm:prSet/>
      <dgm:spPr/>
      <dgm:t>
        <a:bodyPr/>
        <a:lstStyle/>
        <a:p>
          <a:pPr algn="l" rtl="0"/>
          <a:r>
            <a:rPr lang="en-US" b="1" dirty="0">
              <a:solidFill>
                <a:schemeClr val="tx1"/>
              </a:solidFill>
            </a:rPr>
            <a:t>Increase overall revenue of the company by approximately 25%, hence hold a stronger position within the market.</a:t>
          </a:r>
        </a:p>
      </dgm:t>
    </dgm:pt>
    <dgm:pt modelId="{F23B23D1-76D1-4A4F-9F68-9552E5022379}" type="parTrans" cxnId="{2D65FDC8-F4CF-9444-8F79-E0EE9BA18566}">
      <dgm:prSet/>
      <dgm:spPr/>
      <dgm:t>
        <a:bodyPr/>
        <a:lstStyle/>
        <a:p>
          <a:endParaRPr lang="en-US"/>
        </a:p>
      </dgm:t>
    </dgm:pt>
    <dgm:pt modelId="{682E8501-9549-6640-900B-09118C36D3FA}" type="sibTrans" cxnId="{2D65FDC8-F4CF-9444-8F79-E0EE9BA18566}">
      <dgm:prSet/>
      <dgm:spPr/>
      <dgm:t>
        <a:bodyPr/>
        <a:lstStyle/>
        <a:p>
          <a:endParaRPr lang="en-US"/>
        </a:p>
      </dgm:t>
    </dgm:pt>
    <dgm:pt modelId="{1A0B57B5-8289-664E-BC53-80CA17832093}">
      <dgm:prSet/>
      <dgm:spPr/>
      <dgm:t>
        <a:bodyPr/>
        <a:lstStyle/>
        <a:p>
          <a:pPr algn="l" rtl="0"/>
          <a:r>
            <a:rPr lang="en-US" b="1" dirty="0">
              <a:solidFill>
                <a:schemeClr val="tx1"/>
              </a:solidFill>
            </a:rPr>
            <a:t>Minimize the number of employees from 15 full-time and 5 part-time to 9 full-time and 2 part-time thereby scale back the value of labor.</a:t>
          </a:r>
        </a:p>
      </dgm:t>
    </dgm:pt>
    <dgm:pt modelId="{0FCB0D82-CD7A-9C46-A928-A7B64D7E0854}" type="parTrans" cxnId="{9D45E50E-AB42-F641-93B8-19E086965032}">
      <dgm:prSet/>
      <dgm:spPr/>
      <dgm:t>
        <a:bodyPr/>
        <a:lstStyle/>
        <a:p>
          <a:endParaRPr lang="en-US"/>
        </a:p>
      </dgm:t>
    </dgm:pt>
    <dgm:pt modelId="{1C72E988-DE60-A244-82AA-315BE1826369}" type="sibTrans" cxnId="{9D45E50E-AB42-F641-93B8-19E086965032}">
      <dgm:prSet/>
      <dgm:spPr/>
      <dgm:t>
        <a:bodyPr/>
        <a:lstStyle/>
        <a:p>
          <a:endParaRPr lang="en-US"/>
        </a:p>
      </dgm:t>
    </dgm:pt>
    <dgm:pt modelId="{5944C633-B342-9548-B07E-7F5A240A6023}">
      <dgm:prSet/>
      <dgm:spPr/>
      <dgm:t>
        <a:bodyPr/>
        <a:lstStyle/>
        <a:p>
          <a:pPr algn="l" rtl="0"/>
          <a:r>
            <a:rPr lang="en-US" b="1" dirty="0">
              <a:solidFill>
                <a:schemeClr val="tx1"/>
              </a:solidFill>
            </a:rPr>
            <a:t>Hold a common web application for all three stores of Pinnacle, thereby keep track of all the obtainable items within the stores by using one shared database.  </a:t>
          </a:r>
        </a:p>
      </dgm:t>
    </dgm:pt>
    <dgm:pt modelId="{7B684A9C-0AFD-554A-BE7C-FB8871C1EE26}" type="parTrans" cxnId="{C84A6988-5D74-B24E-A1B6-58DE2A5459CB}">
      <dgm:prSet/>
      <dgm:spPr/>
      <dgm:t>
        <a:bodyPr/>
        <a:lstStyle/>
        <a:p>
          <a:endParaRPr lang="en-US"/>
        </a:p>
      </dgm:t>
    </dgm:pt>
    <dgm:pt modelId="{0D2D4E93-2D8B-074E-A9C8-D0DB4F10286E}" type="sibTrans" cxnId="{C84A6988-5D74-B24E-A1B6-58DE2A5459CB}">
      <dgm:prSet/>
      <dgm:spPr/>
      <dgm:t>
        <a:bodyPr/>
        <a:lstStyle/>
        <a:p>
          <a:endParaRPr lang="en-US"/>
        </a:p>
      </dgm:t>
    </dgm:pt>
    <dgm:pt modelId="{2CC34636-658B-7141-95C0-53F361742875}">
      <dgm:prSet/>
      <dgm:spPr/>
      <dgm:t>
        <a:bodyPr/>
        <a:lstStyle/>
        <a:p>
          <a:pPr algn="l" rtl="0"/>
          <a:r>
            <a:rPr lang="en-US" b="1" dirty="0">
              <a:solidFill>
                <a:schemeClr val="tx1"/>
              </a:solidFill>
            </a:rPr>
            <a:t>The system will be less vulnerable to errors and minimize loss</a:t>
          </a:r>
          <a:r>
            <a:rPr lang="en-US" b="1" baseline="0" dirty="0">
              <a:solidFill>
                <a:schemeClr val="tx1"/>
              </a:solidFill>
            </a:rPr>
            <a:t> of </a:t>
          </a:r>
          <a:r>
            <a:rPr lang="en-US" b="1" dirty="0">
              <a:solidFill>
                <a:schemeClr val="tx1"/>
              </a:solidFill>
            </a:rPr>
            <a:t> information as the system</a:t>
          </a:r>
          <a:r>
            <a:rPr lang="en-US" b="1" baseline="0" dirty="0">
              <a:solidFill>
                <a:schemeClr val="tx1"/>
              </a:solidFill>
            </a:rPr>
            <a:t> will be automated.</a:t>
          </a:r>
          <a:endParaRPr lang="en-US" b="1" dirty="0">
            <a:solidFill>
              <a:schemeClr val="tx1"/>
            </a:solidFill>
          </a:endParaRPr>
        </a:p>
      </dgm:t>
    </dgm:pt>
    <dgm:pt modelId="{2B3D17B7-1230-5E40-9F0F-C0294DB16F16}" type="parTrans" cxnId="{C59976FE-C0FE-0246-AF76-3C6A26580910}">
      <dgm:prSet/>
      <dgm:spPr/>
      <dgm:t>
        <a:bodyPr/>
        <a:lstStyle/>
        <a:p>
          <a:endParaRPr lang="en-US"/>
        </a:p>
      </dgm:t>
    </dgm:pt>
    <dgm:pt modelId="{94C514C1-52DB-2649-973A-D778F223DDD3}" type="sibTrans" cxnId="{C59976FE-C0FE-0246-AF76-3C6A26580910}">
      <dgm:prSet/>
      <dgm:spPr/>
      <dgm:t>
        <a:bodyPr/>
        <a:lstStyle/>
        <a:p>
          <a:endParaRPr lang="en-US"/>
        </a:p>
      </dgm:t>
    </dgm:pt>
    <dgm:pt modelId="{50F7C65C-1692-EC4A-A7A9-9261E08B4054}">
      <dgm:prSet/>
      <dgm:spPr/>
      <dgm:t>
        <a:bodyPr/>
        <a:lstStyle/>
        <a:p>
          <a:pPr algn="l" rtl="0"/>
          <a:r>
            <a:rPr lang="en-US" b="1" dirty="0">
              <a:solidFill>
                <a:schemeClr val="tx1"/>
              </a:solidFill>
            </a:rPr>
            <a:t>Provide an online choice to the customers to get their item online via website </a:t>
          </a:r>
        </a:p>
      </dgm:t>
    </dgm:pt>
    <dgm:pt modelId="{C341ABE7-0A99-B442-A87C-57CBABEAC69C}" type="parTrans" cxnId="{96B76703-4FF8-F34D-8151-D850C56B7011}">
      <dgm:prSet/>
      <dgm:spPr/>
      <dgm:t>
        <a:bodyPr/>
        <a:lstStyle/>
        <a:p>
          <a:endParaRPr lang="en-US"/>
        </a:p>
      </dgm:t>
    </dgm:pt>
    <dgm:pt modelId="{8DC73307-FE10-0E4A-82AD-CEBAF20E9967}" type="sibTrans" cxnId="{96B76703-4FF8-F34D-8151-D850C56B7011}">
      <dgm:prSet/>
      <dgm:spPr/>
      <dgm:t>
        <a:bodyPr/>
        <a:lstStyle/>
        <a:p>
          <a:endParaRPr lang="en-US"/>
        </a:p>
      </dgm:t>
    </dgm:pt>
    <dgm:pt modelId="{375F2819-4719-5141-8C4D-7C035DD77EF6}">
      <dgm:prSet/>
      <dgm:spPr/>
      <dgm:t>
        <a:bodyPr/>
        <a:lstStyle/>
        <a:p>
          <a:pPr algn="l" rtl="0"/>
          <a:r>
            <a:rPr lang="en-US" b="1" dirty="0">
              <a:solidFill>
                <a:schemeClr val="tx1"/>
              </a:solidFill>
            </a:rPr>
            <a:t>Increase sales opportunities</a:t>
          </a:r>
          <a:r>
            <a:rPr lang="ar-SA" b="1" dirty="0">
              <a:solidFill>
                <a:schemeClr val="tx1"/>
              </a:solidFill>
            </a:rPr>
            <a:t> </a:t>
          </a:r>
          <a:r>
            <a:rPr lang="en-US" b="1" dirty="0">
              <a:solidFill>
                <a:schemeClr val="tx1"/>
              </a:solidFill>
            </a:rPr>
            <a:t>approximately</a:t>
          </a:r>
          <a:r>
            <a:rPr lang="en-US" b="1" baseline="0" dirty="0">
              <a:solidFill>
                <a:schemeClr val="tx1"/>
              </a:solidFill>
            </a:rPr>
            <a:t> </a:t>
          </a:r>
          <a:r>
            <a:rPr lang="en-US" b="1" dirty="0">
              <a:solidFill>
                <a:schemeClr val="tx1"/>
              </a:solidFill>
            </a:rPr>
            <a:t>by 25%</a:t>
          </a:r>
        </a:p>
      </dgm:t>
    </dgm:pt>
    <dgm:pt modelId="{B129B443-CCB8-1440-A21A-0674344E814F}" type="parTrans" cxnId="{CC662F9D-87B3-F741-AABD-49DCE8FCE499}">
      <dgm:prSet/>
      <dgm:spPr/>
      <dgm:t>
        <a:bodyPr/>
        <a:lstStyle/>
        <a:p>
          <a:endParaRPr lang="en-US"/>
        </a:p>
      </dgm:t>
    </dgm:pt>
    <dgm:pt modelId="{428688D7-1900-0A4E-9593-2D2EA53DF083}" type="sibTrans" cxnId="{CC662F9D-87B3-F741-AABD-49DCE8FCE499}">
      <dgm:prSet/>
      <dgm:spPr/>
      <dgm:t>
        <a:bodyPr/>
        <a:lstStyle/>
        <a:p>
          <a:endParaRPr lang="en-US"/>
        </a:p>
      </dgm:t>
    </dgm:pt>
    <dgm:pt modelId="{6B05DD67-74F3-5548-B718-8EB66E34C0D4}" type="pres">
      <dgm:prSet presAssocID="{9F4FFB72-F1D5-A643-86C2-5DF77E0E3CDC}" presName="Name0" presStyleCnt="0">
        <dgm:presLayoutVars>
          <dgm:chPref val="3"/>
          <dgm:dir/>
          <dgm:animLvl val="lvl"/>
          <dgm:resizeHandles/>
        </dgm:presLayoutVars>
      </dgm:prSet>
      <dgm:spPr/>
    </dgm:pt>
    <dgm:pt modelId="{118E702B-EA49-AE47-8A52-F2F3D6286AAD}" type="pres">
      <dgm:prSet presAssocID="{B3FEBC67-467A-2E4A-B681-9F12B8165F10}" presName="horFlow" presStyleCnt="0"/>
      <dgm:spPr/>
    </dgm:pt>
    <dgm:pt modelId="{A670C152-31AF-1744-893C-EE16F7E0B4B9}" type="pres">
      <dgm:prSet presAssocID="{B3FEBC67-467A-2E4A-B681-9F12B8165F10}" presName="bigChev" presStyleLbl="node1" presStyleIdx="0" presStyleCnt="7" custScaleX="650159"/>
      <dgm:spPr/>
    </dgm:pt>
    <dgm:pt modelId="{259D3D2D-459B-F340-B403-7C2CCFF0CC56}" type="pres">
      <dgm:prSet presAssocID="{B3FEBC67-467A-2E4A-B681-9F12B8165F10}" presName="vSp" presStyleCnt="0"/>
      <dgm:spPr/>
    </dgm:pt>
    <dgm:pt modelId="{3FD8B92F-BA26-224A-82A0-D97B5D6FB833}" type="pres">
      <dgm:prSet presAssocID="{4FD58B09-E191-DE4B-9D6F-2F28022565F8}" presName="horFlow" presStyleCnt="0"/>
      <dgm:spPr/>
    </dgm:pt>
    <dgm:pt modelId="{4F68C6FA-9F71-214B-B350-A07784F674E1}" type="pres">
      <dgm:prSet presAssocID="{4FD58B09-E191-DE4B-9D6F-2F28022565F8}" presName="bigChev" presStyleLbl="node1" presStyleIdx="1" presStyleCnt="7" custScaleX="651192"/>
      <dgm:spPr/>
    </dgm:pt>
    <dgm:pt modelId="{D5E6BBFC-9635-6D4E-AD81-54E7152C7DB6}" type="pres">
      <dgm:prSet presAssocID="{4FD58B09-E191-DE4B-9D6F-2F28022565F8}" presName="vSp" presStyleCnt="0"/>
      <dgm:spPr/>
    </dgm:pt>
    <dgm:pt modelId="{2F322AFF-F25E-A44F-863F-369C0B8D9BAE}" type="pres">
      <dgm:prSet presAssocID="{1A0B57B5-8289-664E-BC53-80CA17832093}" presName="horFlow" presStyleCnt="0"/>
      <dgm:spPr/>
    </dgm:pt>
    <dgm:pt modelId="{26AA7ED7-7768-3048-81AA-65714F92A623}" type="pres">
      <dgm:prSet presAssocID="{1A0B57B5-8289-664E-BC53-80CA17832093}" presName="bigChev" presStyleLbl="node1" presStyleIdx="2" presStyleCnt="7" custScaleX="651192"/>
      <dgm:spPr/>
    </dgm:pt>
    <dgm:pt modelId="{B1B3B1B3-8035-D740-939C-67705D7496FD}" type="pres">
      <dgm:prSet presAssocID="{1A0B57B5-8289-664E-BC53-80CA17832093}" presName="vSp" presStyleCnt="0"/>
      <dgm:spPr/>
    </dgm:pt>
    <dgm:pt modelId="{58C5217D-F6DB-5748-A006-3517697DAB1A}" type="pres">
      <dgm:prSet presAssocID="{5944C633-B342-9548-B07E-7F5A240A6023}" presName="horFlow" presStyleCnt="0"/>
      <dgm:spPr/>
    </dgm:pt>
    <dgm:pt modelId="{F2390CA5-7A76-DA48-8C82-4F893F692424}" type="pres">
      <dgm:prSet presAssocID="{5944C633-B342-9548-B07E-7F5A240A6023}" presName="bigChev" presStyleLbl="node1" presStyleIdx="3" presStyleCnt="7" custScaleX="651192"/>
      <dgm:spPr/>
    </dgm:pt>
    <dgm:pt modelId="{9EAA2F14-CE3A-7941-B87E-B701CB6B668D}" type="pres">
      <dgm:prSet presAssocID="{5944C633-B342-9548-B07E-7F5A240A6023}" presName="vSp" presStyleCnt="0"/>
      <dgm:spPr/>
    </dgm:pt>
    <dgm:pt modelId="{8870A763-65EE-B24B-A821-2B2B5E0956F5}" type="pres">
      <dgm:prSet presAssocID="{2CC34636-658B-7141-95C0-53F361742875}" presName="horFlow" presStyleCnt="0"/>
      <dgm:spPr/>
    </dgm:pt>
    <dgm:pt modelId="{37E07746-4921-7E41-9A86-15DBB76EB576}" type="pres">
      <dgm:prSet presAssocID="{2CC34636-658B-7141-95C0-53F361742875}" presName="bigChev" presStyleLbl="node1" presStyleIdx="4" presStyleCnt="7" custScaleX="651192"/>
      <dgm:spPr/>
    </dgm:pt>
    <dgm:pt modelId="{0742E575-BE87-434E-997D-36638D821C0D}" type="pres">
      <dgm:prSet presAssocID="{2CC34636-658B-7141-95C0-53F361742875}" presName="vSp" presStyleCnt="0"/>
      <dgm:spPr/>
    </dgm:pt>
    <dgm:pt modelId="{1F3FAA16-9B59-2B4D-8AE4-BE9EA920B86A}" type="pres">
      <dgm:prSet presAssocID="{50F7C65C-1692-EC4A-A7A9-9261E08B4054}" presName="horFlow" presStyleCnt="0"/>
      <dgm:spPr/>
    </dgm:pt>
    <dgm:pt modelId="{BBF17C69-BD82-A346-9E34-DA46D81B735F}" type="pres">
      <dgm:prSet presAssocID="{50F7C65C-1692-EC4A-A7A9-9261E08B4054}" presName="bigChev" presStyleLbl="node1" presStyleIdx="5" presStyleCnt="7" custScaleX="651192"/>
      <dgm:spPr/>
    </dgm:pt>
    <dgm:pt modelId="{1A7F9090-3093-1040-83FF-DEBE98204BDD}" type="pres">
      <dgm:prSet presAssocID="{50F7C65C-1692-EC4A-A7A9-9261E08B4054}" presName="vSp" presStyleCnt="0"/>
      <dgm:spPr/>
    </dgm:pt>
    <dgm:pt modelId="{9B9C6220-63B5-9F48-9AF0-E1ED78859943}" type="pres">
      <dgm:prSet presAssocID="{375F2819-4719-5141-8C4D-7C035DD77EF6}" presName="horFlow" presStyleCnt="0"/>
      <dgm:spPr/>
    </dgm:pt>
    <dgm:pt modelId="{FEFE3ECB-8368-9B49-A2EC-C33793CACFFD}" type="pres">
      <dgm:prSet presAssocID="{375F2819-4719-5141-8C4D-7C035DD77EF6}" presName="bigChev" presStyleLbl="node1" presStyleIdx="6" presStyleCnt="7" custScaleX="651192" custLinFactX="-82791" custLinFactNeighborX="-100000" custLinFactNeighborY="751"/>
      <dgm:spPr/>
    </dgm:pt>
  </dgm:ptLst>
  <dgm:cxnLst>
    <dgm:cxn modelId="{96B76703-4FF8-F34D-8151-D850C56B7011}" srcId="{9F4FFB72-F1D5-A643-86C2-5DF77E0E3CDC}" destId="{50F7C65C-1692-EC4A-A7A9-9261E08B4054}" srcOrd="5" destOrd="0" parTransId="{C341ABE7-0A99-B442-A87C-57CBABEAC69C}" sibTransId="{8DC73307-FE10-0E4A-82AD-CEBAF20E9967}"/>
    <dgm:cxn modelId="{9D45E50E-AB42-F641-93B8-19E086965032}" srcId="{9F4FFB72-F1D5-A643-86C2-5DF77E0E3CDC}" destId="{1A0B57B5-8289-664E-BC53-80CA17832093}" srcOrd="2" destOrd="0" parTransId="{0FCB0D82-CD7A-9C46-A928-A7B64D7E0854}" sibTransId="{1C72E988-DE60-A244-82AA-315BE1826369}"/>
    <dgm:cxn modelId="{4079CC23-E951-C04C-BFB2-A010A57B630F}" type="presOf" srcId="{5944C633-B342-9548-B07E-7F5A240A6023}" destId="{F2390CA5-7A76-DA48-8C82-4F893F692424}" srcOrd="0" destOrd="0" presId="urn:microsoft.com/office/officeart/2005/8/layout/lProcess3"/>
    <dgm:cxn modelId="{42DFCB4A-66C3-3C42-A268-F219ED190799}" type="presOf" srcId="{50F7C65C-1692-EC4A-A7A9-9261E08B4054}" destId="{BBF17C69-BD82-A346-9E34-DA46D81B735F}" srcOrd="0" destOrd="0" presId="urn:microsoft.com/office/officeart/2005/8/layout/lProcess3"/>
    <dgm:cxn modelId="{BDD4D95F-DC91-EB45-8EEF-80445F82D781}" srcId="{9F4FFB72-F1D5-A643-86C2-5DF77E0E3CDC}" destId="{B3FEBC67-467A-2E4A-B681-9F12B8165F10}" srcOrd="0" destOrd="0" parTransId="{569C5151-2DE0-5E4B-A470-C26F22CC849E}" sibTransId="{EBD33447-CA5A-FB4B-B238-F58D199D20ED}"/>
    <dgm:cxn modelId="{5AFC9F7A-7761-B447-9C14-4510F55C58DD}" type="presOf" srcId="{B3FEBC67-467A-2E4A-B681-9F12B8165F10}" destId="{A670C152-31AF-1744-893C-EE16F7E0B4B9}" srcOrd="0" destOrd="0" presId="urn:microsoft.com/office/officeart/2005/8/layout/lProcess3"/>
    <dgm:cxn modelId="{C84A6988-5D74-B24E-A1B6-58DE2A5459CB}" srcId="{9F4FFB72-F1D5-A643-86C2-5DF77E0E3CDC}" destId="{5944C633-B342-9548-B07E-7F5A240A6023}" srcOrd="3" destOrd="0" parTransId="{7B684A9C-0AFD-554A-BE7C-FB8871C1EE26}" sibTransId="{0D2D4E93-2D8B-074E-A9C8-D0DB4F10286E}"/>
    <dgm:cxn modelId="{EA0F5889-787B-A549-8EFA-0781528793EA}" type="presOf" srcId="{1A0B57B5-8289-664E-BC53-80CA17832093}" destId="{26AA7ED7-7768-3048-81AA-65714F92A623}" srcOrd="0" destOrd="0" presId="urn:microsoft.com/office/officeart/2005/8/layout/lProcess3"/>
    <dgm:cxn modelId="{CC662F9D-87B3-F741-AABD-49DCE8FCE499}" srcId="{9F4FFB72-F1D5-A643-86C2-5DF77E0E3CDC}" destId="{375F2819-4719-5141-8C4D-7C035DD77EF6}" srcOrd="6" destOrd="0" parTransId="{B129B443-CCB8-1440-A21A-0674344E814F}" sibTransId="{428688D7-1900-0A4E-9593-2D2EA53DF083}"/>
    <dgm:cxn modelId="{2D65FDC8-F4CF-9444-8F79-E0EE9BA18566}" srcId="{9F4FFB72-F1D5-A643-86C2-5DF77E0E3CDC}" destId="{4FD58B09-E191-DE4B-9D6F-2F28022565F8}" srcOrd="1" destOrd="0" parTransId="{F23B23D1-76D1-4A4F-9F68-9552E5022379}" sibTransId="{682E8501-9549-6640-900B-09118C36D3FA}"/>
    <dgm:cxn modelId="{D5973ECA-FB0E-BE41-9C5E-69A920787BB7}" type="presOf" srcId="{375F2819-4719-5141-8C4D-7C035DD77EF6}" destId="{FEFE3ECB-8368-9B49-A2EC-C33793CACFFD}" srcOrd="0" destOrd="0" presId="urn:microsoft.com/office/officeart/2005/8/layout/lProcess3"/>
    <dgm:cxn modelId="{63DFA5CC-A28D-B84C-8BB0-7E0306E62761}" type="presOf" srcId="{9F4FFB72-F1D5-A643-86C2-5DF77E0E3CDC}" destId="{6B05DD67-74F3-5548-B718-8EB66E34C0D4}" srcOrd="0" destOrd="0" presId="urn:microsoft.com/office/officeart/2005/8/layout/lProcess3"/>
    <dgm:cxn modelId="{36D99FDE-2801-DE48-A3F9-21BD046B03A2}" type="presOf" srcId="{4FD58B09-E191-DE4B-9D6F-2F28022565F8}" destId="{4F68C6FA-9F71-214B-B350-A07784F674E1}" srcOrd="0" destOrd="0" presId="urn:microsoft.com/office/officeart/2005/8/layout/lProcess3"/>
    <dgm:cxn modelId="{B1B468E6-08D9-8E46-9EB1-150FAED37542}" type="presOf" srcId="{2CC34636-658B-7141-95C0-53F361742875}" destId="{37E07746-4921-7E41-9A86-15DBB76EB576}" srcOrd="0" destOrd="0" presId="urn:microsoft.com/office/officeart/2005/8/layout/lProcess3"/>
    <dgm:cxn modelId="{C59976FE-C0FE-0246-AF76-3C6A26580910}" srcId="{9F4FFB72-F1D5-A643-86C2-5DF77E0E3CDC}" destId="{2CC34636-658B-7141-95C0-53F361742875}" srcOrd="4" destOrd="0" parTransId="{2B3D17B7-1230-5E40-9F0F-C0294DB16F16}" sibTransId="{94C514C1-52DB-2649-973A-D778F223DDD3}"/>
    <dgm:cxn modelId="{D2A1D404-9618-3A43-8314-593677475F0B}" type="presParOf" srcId="{6B05DD67-74F3-5548-B718-8EB66E34C0D4}" destId="{118E702B-EA49-AE47-8A52-F2F3D6286AAD}" srcOrd="0" destOrd="0" presId="urn:microsoft.com/office/officeart/2005/8/layout/lProcess3"/>
    <dgm:cxn modelId="{9273C34D-F8EE-7447-91BE-4596EC86BD41}" type="presParOf" srcId="{118E702B-EA49-AE47-8A52-F2F3D6286AAD}" destId="{A670C152-31AF-1744-893C-EE16F7E0B4B9}" srcOrd="0" destOrd="0" presId="urn:microsoft.com/office/officeart/2005/8/layout/lProcess3"/>
    <dgm:cxn modelId="{63C33CC3-9C90-6E4F-B9C0-82119C2EEF40}" type="presParOf" srcId="{6B05DD67-74F3-5548-B718-8EB66E34C0D4}" destId="{259D3D2D-459B-F340-B403-7C2CCFF0CC56}" srcOrd="1" destOrd="0" presId="urn:microsoft.com/office/officeart/2005/8/layout/lProcess3"/>
    <dgm:cxn modelId="{8A297F2B-82F2-B14C-9B67-AF4384E0A7D5}" type="presParOf" srcId="{6B05DD67-74F3-5548-B718-8EB66E34C0D4}" destId="{3FD8B92F-BA26-224A-82A0-D97B5D6FB833}" srcOrd="2" destOrd="0" presId="urn:microsoft.com/office/officeart/2005/8/layout/lProcess3"/>
    <dgm:cxn modelId="{3FE7A7E9-8639-7949-99CC-6AC83352B978}" type="presParOf" srcId="{3FD8B92F-BA26-224A-82A0-D97B5D6FB833}" destId="{4F68C6FA-9F71-214B-B350-A07784F674E1}" srcOrd="0" destOrd="0" presId="urn:microsoft.com/office/officeart/2005/8/layout/lProcess3"/>
    <dgm:cxn modelId="{EF70BCEE-B967-4949-8571-DF6A1216BCD6}" type="presParOf" srcId="{6B05DD67-74F3-5548-B718-8EB66E34C0D4}" destId="{D5E6BBFC-9635-6D4E-AD81-54E7152C7DB6}" srcOrd="3" destOrd="0" presId="urn:microsoft.com/office/officeart/2005/8/layout/lProcess3"/>
    <dgm:cxn modelId="{14107908-42E9-FD4B-937D-CFB1D8AC4FE1}" type="presParOf" srcId="{6B05DD67-74F3-5548-B718-8EB66E34C0D4}" destId="{2F322AFF-F25E-A44F-863F-369C0B8D9BAE}" srcOrd="4" destOrd="0" presId="urn:microsoft.com/office/officeart/2005/8/layout/lProcess3"/>
    <dgm:cxn modelId="{48D0A319-ACCA-4A48-8755-5A760C46DB78}" type="presParOf" srcId="{2F322AFF-F25E-A44F-863F-369C0B8D9BAE}" destId="{26AA7ED7-7768-3048-81AA-65714F92A623}" srcOrd="0" destOrd="0" presId="urn:microsoft.com/office/officeart/2005/8/layout/lProcess3"/>
    <dgm:cxn modelId="{C9EA036B-CD97-6945-A0D2-3314DC189847}" type="presParOf" srcId="{6B05DD67-74F3-5548-B718-8EB66E34C0D4}" destId="{B1B3B1B3-8035-D740-939C-67705D7496FD}" srcOrd="5" destOrd="0" presId="urn:microsoft.com/office/officeart/2005/8/layout/lProcess3"/>
    <dgm:cxn modelId="{B44AF18A-A865-4044-8131-F132CFAC77D3}" type="presParOf" srcId="{6B05DD67-74F3-5548-B718-8EB66E34C0D4}" destId="{58C5217D-F6DB-5748-A006-3517697DAB1A}" srcOrd="6" destOrd="0" presId="urn:microsoft.com/office/officeart/2005/8/layout/lProcess3"/>
    <dgm:cxn modelId="{9034A831-D093-6749-AECD-14FE217E5DEA}" type="presParOf" srcId="{58C5217D-F6DB-5748-A006-3517697DAB1A}" destId="{F2390CA5-7A76-DA48-8C82-4F893F692424}" srcOrd="0" destOrd="0" presId="urn:microsoft.com/office/officeart/2005/8/layout/lProcess3"/>
    <dgm:cxn modelId="{F99BE14B-3D10-2547-82CB-9BEA474C0F2E}" type="presParOf" srcId="{6B05DD67-74F3-5548-B718-8EB66E34C0D4}" destId="{9EAA2F14-CE3A-7941-B87E-B701CB6B668D}" srcOrd="7" destOrd="0" presId="urn:microsoft.com/office/officeart/2005/8/layout/lProcess3"/>
    <dgm:cxn modelId="{CDA79C4B-F6D3-DE4F-BC61-8FEF070DC6F7}" type="presParOf" srcId="{6B05DD67-74F3-5548-B718-8EB66E34C0D4}" destId="{8870A763-65EE-B24B-A821-2B2B5E0956F5}" srcOrd="8" destOrd="0" presId="urn:microsoft.com/office/officeart/2005/8/layout/lProcess3"/>
    <dgm:cxn modelId="{1891B0C1-9AB1-DD43-8828-72E2CFE43FA2}" type="presParOf" srcId="{8870A763-65EE-B24B-A821-2B2B5E0956F5}" destId="{37E07746-4921-7E41-9A86-15DBB76EB576}" srcOrd="0" destOrd="0" presId="urn:microsoft.com/office/officeart/2005/8/layout/lProcess3"/>
    <dgm:cxn modelId="{A0C22945-1585-8949-BDB2-CA387D907B67}" type="presParOf" srcId="{6B05DD67-74F3-5548-B718-8EB66E34C0D4}" destId="{0742E575-BE87-434E-997D-36638D821C0D}" srcOrd="9" destOrd="0" presId="urn:microsoft.com/office/officeart/2005/8/layout/lProcess3"/>
    <dgm:cxn modelId="{6AD55479-EADC-5A47-9BCD-154C4B8944C9}" type="presParOf" srcId="{6B05DD67-74F3-5548-B718-8EB66E34C0D4}" destId="{1F3FAA16-9B59-2B4D-8AE4-BE9EA920B86A}" srcOrd="10" destOrd="0" presId="urn:microsoft.com/office/officeart/2005/8/layout/lProcess3"/>
    <dgm:cxn modelId="{0437A731-7551-434E-B41C-E73DF8324240}" type="presParOf" srcId="{1F3FAA16-9B59-2B4D-8AE4-BE9EA920B86A}" destId="{BBF17C69-BD82-A346-9E34-DA46D81B735F}" srcOrd="0" destOrd="0" presId="urn:microsoft.com/office/officeart/2005/8/layout/lProcess3"/>
    <dgm:cxn modelId="{D9631AAC-61C3-9247-A1B9-138F85608B4F}" type="presParOf" srcId="{6B05DD67-74F3-5548-B718-8EB66E34C0D4}" destId="{1A7F9090-3093-1040-83FF-DEBE98204BDD}" srcOrd="11" destOrd="0" presId="urn:microsoft.com/office/officeart/2005/8/layout/lProcess3"/>
    <dgm:cxn modelId="{D14E5FBA-B0C9-7448-AA95-BC398EA0D185}" type="presParOf" srcId="{6B05DD67-74F3-5548-B718-8EB66E34C0D4}" destId="{9B9C6220-63B5-9F48-9AF0-E1ED78859943}" srcOrd="12" destOrd="0" presId="urn:microsoft.com/office/officeart/2005/8/layout/lProcess3"/>
    <dgm:cxn modelId="{1D34570E-BD9E-4F49-92B3-EC08D561F3C5}" type="presParOf" srcId="{9B9C6220-63B5-9F48-9AF0-E1ED78859943}" destId="{FEFE3ECB-8368-9B49-A2EC-C33793CACFFD}" srcOrd="0" destOrd="0" presId="urn:microsoft.com/office/officeart/2005/8/layout/lProcess3"/>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C5B298C-1901-F24A-AE93-E35A70FC73C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107A8742-FBEC-EC45-909F-0E46BA403EC3}">
      <dgm:prSet/>
      <dgm:spPr/>
      <dgm:t>
        <a:bodyPr/>
        <a:lstStyle/>
        <a:p>
          <a:pPr rtl="0"/>
          <a:r>
            <a:rPr lang="en-US" dirty="0"/>
            <a:t>Unified Information System</a:t>
          </a:r>
        </a:p>
      </dgm:t>
    </dgm:pt>
    <dgm:pt modelId="{53FE8F96-9401-5C4A-A65F-C706B4F5251D}" type="parTrans" cxnId="{7474788D-0812-3445-B2F5-37258F370D8A}">
      <dgm:prSet/>
      <dgm:spPr/>
      <dgm:t>
        <a:bodyPr/>
        <a:lstStyle/>
        <a:p>
          <a:endParaRPr lang="en-US"/>
        </a:p>
      </dgm:t>
    </dgm:pt>
    <dgm:pt modelId="{8BCD6289-4F27-D04F-9143-735C5AD1FF3B}" type="sibTrans" cxnId="{7474788D-0812-3445-B2F5-37258F370D8A}">
      <dgm:prSet/>
      <dgm:spPr/>
      <dgm:t>
        <a:bodyPr/>
        <a:lstStyle/>
        <a:p>
          <a:endParaRPr lang="en-US"/>
        </a:p>
      </dgm:t>
    </dgm:pt>
    <dgm:pt modelId="{70344061-0AB8-084F-BEF9-007C14AFA1F5}">
      <dgm:prSet/>
      <dgm:spPr/>
      <dgm:t>
        <a:bodyPr/>
        <a:lstStyle/>
        <a:p>
          <a:pPr rtl="0"/>
          <a:r>
            <a:rPr lang="en-US" dirty="0"/>
            <a:t>The scope of this project is to provide a unified information system that can manage customer’s account, rental item details, billing, checkout,</a:t>
          </a:r>
          <a:r>
            <a:rPr lang="en-US" baseline="0" dirty="0"/>
            <a:t> report generation for all three stores of Pinnacle</a:t>
          </a:r>
        </a:p>
      </dgm:t>
    </dgm:pt>
    <dgm:pt modelId="{6CF518B3-8F55-FC40-8D0D-9CF8ACE8554C}" type="parTrans" cxnId="{D1C4784E-AC26-4245-AA54-E768ACB7F356}">
      <dgm:prSet/>
      <dgm:spPr/>
      <dgm:t>
        <a:bodyPr/>
        <a:lstStyle/>
        <a:p>
          <a:endParaRPr lang="en-US"/>
        </a:p>
      </dgm:t>
    </dgm:pt>
    <dgm:pt modelId="{A88E67C0-2FCF-A54A-847B-FBEAC2213FCB}" type="sibTrans" cxnId="{D1C4784E-AC26-4245-AA54-E768ACB7F356}">
      <dgm:prSet/>
      <dgm:spPr/>
      <dgm:t>
        <a:bodyPr/>
        <a:lstStyle/>
        <a:p>
          <a:endParaRPr lang="en-US"/>
        </a:p>
      </dgm:t>
    </dgm:pt>
    <dgm:pt modelId="{55051CEA-74C6-DB4F-ACBD-6B71894FE052}">
      <dgm:prSet/>
      <dgm:spPr/>
      <dgm:t>
        <a:bodyPr/>
        <a:lstStyle/>
        <a:p>
          <a:pPr lvl="0" algn="l" defTabSz="711200" rtl="0">
            <a:lnSpc>
              <a:spcPct val="90000"/>
            </a:lnSpc>
            <a:spcBef>
              <a:spcPct val="0"/>
            </a:spcBef>
            <a:spcAft>
              <a:spcPct val="35000"/>
            </a:spcAft>
          </a:pPr>
          <a:r>
            <a:rPr lang="en-US" sz="1600" dirty="0"/>
            <a:t>Web</a:t>
          </a:r>
          <a:r>
            <a:rPr lang="en-US" sz="1600" baseline="0" dirty="0"/>
            <a:t> Application </a:t>
          </a:r>
          <a:r>
            <a:rPr lang="en-US" sz="1600" dirty="0"/>
            <a:t>Development </a:t>
          </a:r>
        </a:p>
      </dgm:t>
    </dgm:pt>
    <dgm:pt modelId="{4A5DAF9A-F704-B946-B639-1988CCCCE34B}" type="parTrans" cxnId="{DEE98EFB-1BEA-3947-A8CB-32C8ED6D8F6E}">
      <dgm:prSet/>
      <dgm:spPr/>
      <dgm:t>
        <a:bodyPr/>
        <a:lstStyle/>
        <a:p>
          <a:endParaRPr lang="en-US"/>
        </a:p>
      </dgm:t>
    </dgm:pt>
    <dgm:pt modelId="{2D7205D0-8C88-F84D-8249-F3AB71EC0B02}" type="sibTrans" cxnId="{DEE98EFB-1BEA-3947-A8CB-32C8ED6D8F6E}">
      <dgm:prSet/>
      <dgm:spPr/>
      <dgm:t>
        <a:bodyPr/>
        <a:lstStyle/>
        <a:p>
          <a:endParaRPr lang="en-US"/>
        </a:p>
      </dgm:t>
    </dgm:pt>
    <dgm:pt modelId="{4877ECE5-DC11-9845-888F-CDF18C372F85}">
      <dgm:prSet custT="1"/>
      <dgm:spPr/>
      <dgm:t>
        <a:bodyPr/>
        <a:lstStyle/>
        <a:p>
          <a:pPr marL="114300" marR="0" lvl="1" indent="-114300" algn="l" defTabSz="622300" rtl="0" eaLnBrk="1" fontAlgn="auto" latinLnBrk="0" hangingPunct="1">
            <a:lnSpc>
              <a:spcPct val="90000"/>
            </a:lnSpc>
            <a:spcBef>
              <a:spcPct val="0"/>
            </a:spcBef>
            <a:spcAft>
              <a:spcPct val="15000"/>
            </a:spcAft>
            <a:buClrTx/>
            <a:buSzTx/>
            <a:buFontTx/>
            <a:buNone/>
            <a:tabLst/>
            <a:defRPr/>
          </a:pPr>
          <a:r>
            <a:rPr lang="en-US" sz="1500" dirty="0"/>
            <a:t>The system includes an web application development</a:t>
          </a:r>
          <a:r>
            <a:rPr lang="en-US" sz="1500" baseline="0" dirty="0"/>
            <a:t> </a:t>
          </a:r>
          <a:r>
            <a:rPr lang="en-US" sz="1500" dirty="0"/>
            <a:t>that is to be designed to keep all chains of Pinnacle Rental linked in, to administer its users and customers and provide an online rental facility to its customer.</a:t>
          </a:r>
          <a:r>
            <a:rPr lang="en-US" sz="1200" dirty="0"/>
            <a:t>		</a:t>
          </a:r>
          <a:r>
            <a:rPr lang="en-US" sz="1200" dirty="0">
              <a:solidFill>
                <a:srgbClr val="00B050"/>
              </a:solidFill>
            </a:rPr>
            <a:t>(Refer Notes for Details)</a:t>
          </a:r>
          <a:r>
            <a:rPr lang="en-US" sz="1200" dirty="0"/>
            <a:t>				</a:t>
          </a:r>
          <a:endParaRPr lang="en-US" sz="1050" dirty="0">
            <a:solidFill>
              <a:srgbClr val="00B050"/>
            </a:solidFill>
          </a:endParaRPr>
        </a:p>
      </dgm:t>
    </dgm:pt>
    <dgm:pt modelId="{D1226F80-43A6-334A-AB53-468E0F3347BC}" type="parTrans" cxnId="{EEF8B4EE-AE0E-C346-8BD2-608598CBBA98}">
      <dgm:prSet/>
      <dgm:spPr/>
      <dgm:t>
        <a:bodyPr/>
        <a:lstStyle/>
        <a:p>
          <a:endParaRPr lang="en-US"/>
        </a:p>
      </dgm:t>
    </dgm:pt>
    <dgm:pt modelId="{D051B194-A23A-F743-A829-88ED96A03549}" type="sibTrans" cxnId="{EEF8B4EE-AE0E-C346-8BD2-608598CBBA98}">
      <dgm:prSet/>
      <dgm:spPr/>
      <dgm:t>
        <a:bodyPr/>
        <a:lstStyle/>
        <a:p>
          <a:endParaRPr lang="en-US"/>
        </a:p>
      </dgm:t>
    </dgm:pt>
    <dgm:pt modelId="{A151E057-FDF2-7047-80F7-7AAA5A4916AD}">
      <dgm:prSet/>
      <dgm:spPr/>
      <dgm:t>
        <a:bodyPr/>
        <a:lstStyle/>
        <a:p>
          <a:pPr marL="114300" marR="0" lvl="1" indent="-114300" algn="l" defTabSz="622300" rtl="0" eaLnBrk="1" fontAlgn="auto" latinLnBrk="0" hangingPunct="1">
            <a:lnSpc>
              <a:spcPct val="90000"/>
            </a:lnSpc>
            <a:spcBef>
              <a:spcPct val="0"/>
            </a:spcBef>
            <a:spcAft>
              <a:spcPct val="15000"/>
            </a:spcAft>
            <a:buClrTx/>
            <a:buSzTx/>
            <a:buFontTx/>
            <a:buNone/>
            <a:tabLst/>
            <a:defRPr/>
          </a:pPr>
          <a:r>
            <a:rPr lang="en-US" dirty="0"/>
            <a:t>To</a:t>
          </a:r>
          <a:r>
            <a:rPr lang="en-US" baseline="0" dirty="0"/>
            <a:t> win back business from major players Pinnacle will not just be restricted to pick items but also prepare them for shipping . Based on the distance the store will provide same day delivery or  2-day delivery options.</a:t>
          </a:r>
          <a:endParaRPr lang="en-US" dirty="0"/>
        </a:p>
      </dgm:t>
    </dgm:pt>
    <dgm:pt modelId="{35AB8080-6FA8-984B-ADCA-5CB33FDFEE99}">
      <dgm:prSet/>
      <dgm:spPr/>
      <dgm:t>
        <a:bodyPr/>
        <a:lstStyle/>
        <a:p>
          <a:pPr lvl="0" algn="l" defTabSz="800100" rtl="0">
            <a:lnSpc>
              <a:spcPct val="90000"/>
            </a:lnSpc>
            <a:spcBef>
              <a:spcPct val="0"/>
            </a:spcBef>
            <a:spcAft>
              <a:spcPct val="35000"/>
            </a:spcAft>
          </a:pPr>
          <a:r>
            <a:rPr lang="en-US" dirty="0"/>
            <a:t>Distribution</a:t>
          </a:r>
          <a:r>
            <a:rPr lang="en-US" baseline="0" dirty="0"/>
            <a:t> System</a:t>
          </a:r>
          <a:endParaRPr lang="en-US" dirty="0"/>
        </a:p>
      </dgm:t>
    </dgm:pt>
    <dgm:pt modelId="{97883E09-64A6-FA43-85A4-6EB59ECA040B}" type="sibTrans" cxnId="{ED57F07E-9BBD-794E-9199-EF970F0467D0}">
      <dgm:prSet/>
      <dgm:spPr/>
      <dgm:t>
        <a:bodyPr/>
        <a:lstStyle/>
        <a:p>
          <a:endParaRPr lang="en-US"/>
        </a:p>
      </dgm:t>
    </dgm:pt>
    <dgm:pt modelId="{7516C136-84A6-2944-9FB7-E5FDC9013AF5}" type="parTrans" cxnId="{ED57F07E-9BBD-794E-9199-EF970F0467D0}">
      <dgm:prSet/>
      <dgm:spPr/>
      <dgm:t>
        <a:bodyPr/>
        <a:lstStyle/>
        <a:p>
          <a:endParaRPr lang="en-US"/>
        </a:p>
      </dgm:t>
    </dgm:pt>
    <dgm:pt modelId="{C871C7B9-B8CB-054F-846C-3158CB51A16A}" type="sibTrans" cxnId="{7FAD8056-7EB3-BF49-BA1D-CDEC04C168D7}">
      <dgm:prSet/>
      <dgm:spPr/>
      <dgm:t>
        <a:bodyPr/>
        <a:lstStyle/>
        <a:p>
          <a:endParaRPr lang="en-US"/>
        </a:p>
      </dgm:t>
    </dgm:pt>
    <dgm:pt modelId="{B98A30C5-9BDA-104F-B0D3-D4BE210B6CCB}" type="parTrans" cxnId="{7FAD8056-7EB3-BF49-BA1D-CDEC04C168D7}">
      <dgm:prSet/>
      <dgm:spPr/>
      <dgm:t>
        <a:bodyPr/>
        <a:lstStyle/>
        <a:p>
          <a:endParaRPr lang="en-US"/>
        </a:p>
      </dgm:t>
    </dgm:pt>
    <dgm:pt modelId="{353A17BA-15E4-8949-9FF8-189E5E77997E}" type="pres">
      <dgm:prSet presAssocID="{5C5B298C-1901-F24A-AE93-E35A70FC73CB}" presName="linearFlow" presStyleCnt="0">
        <dgm:presLayoutVars>
          <dgm:dir/>
          <dgm:resizeHandles val="exact"/>
        </dgm:presLayoutVars>
      </dgm:prSet>
      <dgm:spPr/>
    </dgm:pt>
    <dgm:pt modelId="{FEB2E723-D236-5948-94BE-BE63C744D4E7}" type="pres">
      <dgm:prSet presAssocID="{107A8742-FBEC-EC45-909F-0E46BA403EC3}" presName="composite" presStyleCnt="0"/>
      <dgm:spPr/>
    </dgm:pt>
    <dgm:pt modelId="{2A3FCB66-02E0-374F-9FC6-3F089163B510}" type="pres">
      <dgm:prSet presAssocID="{107A8742-FBEC-EC45-909F-0E46BA403EC3}"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BD7C0365-05EA-2948-A9B7-CE50B692BE94}" type="pres">
      <dgm:prSet presAssocID="{107A8742-FBEC-EC45-909F-0E46BA403EC3}" presName="txShp" presStyleLbl="node1" presStyleIdx="0" presStyleCnt="3">
        <dgm:presLayoutVars>
          <dgm:bulletEnabled val="1"/>
        </dgm:presLayoutVars>
      </dgm:prSet>
      <dgm:spPr/>
    </dgm:pt>
    <dgm:pt modelId="{DE5EC90D-4C79-F440-ACAB-5087A92D2CB2}" type="pres">
      <dgm:prSet presAssocID="{8BCD6289-4F27-D04F-9143-735C5AD1FF3B}" presName="spacing" presStyleCnt="0"/>
      <dgm:spPr/>
    </dgm:pt>
    <dgm:pt modelId="{9F66DD39-7A27-D242-92B7-C1595621B7F3}" type="pres">
      <dgm:prSet presAssocID="{55051CEA-74C6-DB4F-ACBD-6B71894FE052}" presName="composite" presStyleCnt="0"/>
      <dgm:spPr/>
    </dgm:pt>
    <dgm:pt modelId="{8D39DFB5-2950-9142-8ABE-E0E891A670BA}" type="pres">
      <dgm:prSet presAssocID="{55051CEA-74C6-DB4F-ACBD-6B71894FE052}"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1140445A-0EB8-7F41-A9F8-FEA4A50379C5}" type="pres">
      <dgm:prSet presAssocID="{55051CEA-74C6-DB4F-ACBD-6B71894FE052}" presName="txShp" presStyleLbl="node1" presStyleIdx="1" presStyleCnt="3" custScaleY="95982">
        <dgm:presLayoutVars>
          <dgm:bulletEnabled val="1"/>
        </dgm:presLayoutVars>
      </dgm:prSet>
      <dgm:spPr/>
    </dgm:pt>
    <dgm:pt modelId="{2AFAE8B8-EB6C-8F47-A8B5-7AD65B4C5360}" type="pres">
      <dgm:prSet presAssocID="{2D7205D0-8C88-F84D-8249-F3AB71EC0B02}" presName="spacing" presStyleCnt="0"/>
      <dgm:spPr/>
    </dgm:pt>
    <dgm:pt modelId="{8B069F29-B310-F646-B7F9-26116265DCB4}" type="pres">
      <dgm:prSet presAssocID="{35AB8080-6FA8-984B-ADCA-5CB33FDFEE99}" presName="composite" presStyleCnt="0"/>
      <dgm:spPr/>
    </dgm:pt>
    <dgm:pt modelId="{071A559D-5DA3-0E46-9078-D9A080BC2ED0}" type="pres">
      <dgm:prSet presAssocID="{35AB8080-6FA8-984B-ADCA-5CB33FDFEE99}"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4887ADDD-EB70-2E45-8C76-E165E6A0ECA3}" type="pres">
      <dgm:prSet presAssocID="{35AB8080-6FA8-984B-ADCA-5CB33FDFEE99}" presName="txShp" presStyleLbl="node1" presStyleIdx="2" presStyleCnt="3">
        <dgm:presLayoutVars>
          <dgm:bulletEnabled val="1"/>
        </dgm:presLayoutVars>
      </dgm:prSet>
      <dgm:spPr/>
    </dgm:pt>
  </dgm:ptLst>
  <dgm:cxnLst>
    <dgm:cxn modelId="{5A53C41E-C1B4-C54E-810B-E4C2EA7C1B11}" type="presOf" srcId="{35AB8080-6FA8-984B-ADCA-5CB33FDFEE99}" destId="{4887ADDD-EB70-2E45-8C76-E165E6A0ECA3}" srcOrd="0" destOrd="0" presId="urn:microsoft.com/office/officeart/2005/8/layout/vList3"/>
    <dgm:cxn modelId="{6A800932-EFDC-D748-8DFB-CB301C64B3B4}" type="presOf" srcId="{4877ECE5-DC11-9845-888F-CDF18C372F85}" destId="{1140445A-0EB8-7F41-A9F8-FEA4A50379C5}" srcOrd="0" destOrd="1" presId="urn:microsoft.com/office/officeart/2005/8/layout/vList3"/>
    <dgm:cxn modelId="{5C938D46-EC21-AE4D-9064-C6DA93C63B99}" type="presOf" srcId="{5C5B298C-1901-F24A-AE93-E35A70FC73CB}" destId="{353A17BA-15E4-8949-9FF8-189E5E77997E}" srcOrd="0" destOrd="0" presId="urn:microsoft.com/office/officeart/2005/8/layout/vList3"/>
    <dgm:cxn modelId="{D1C4784E-AC26-4245-AA54-E768ACB7F356}" srcId="{107A8742-FBEC-EC45-909F-0E46BA403EC3}" destId="{70344061-0AB8-084F-BEF9-007C14AFA1F5}" srcOrd="0" destOrd="0" parTransId="{6CF518B3-8F55-FC40-8D0D-9CF8ACE8554C}" sibTransId="{A88E67C0-2FCF-A54A-847B-FBEAC2213FCB}"/>
    <dgm:cxn modelId="{7FAD8056-7EB3-BF49-BA1D-CDEC04C168D7}" srcId="{35AB8080-6FA8-984B-ADCA-5CB33FDFEE99}" destId="{A151E057-FDF2-7047-80F7-7AAA5A4916AD}" srcOrd="0" destOrd="0" parTransId="{B98A30C5-9BDA-104F-B0D3-D4BE210B6CCB}" sibTransId="{C871C7B9-B8CB-054F-846C-3158CB51A16A}"/>
    <dgm:cxn modelId="{141F255D-A617-DD46-AB08-CA9C8B01D570}" type="presOf" srcId="{107A8742-FBEC-EC45-909F-0E46BA403EC3}" destId="{BD7C0365-05EA-2948-A9B7-CE50B692BE94}" srcOrd="0" destOrd="0" presId="urn:microsoft.com/office/officeart/2005/8/layout/vList3"/>
    <dgm:cxn modelId="{ED57F07E-9BBD-794E-9199-EF970F0467D0}" srcId="{5C5B298C-1901-F24A-AE93-E35A70FC73CB}" destId="{35AB8080-6FA8-984B-ADCA-5CB33FDFEE99}" srcOrd="2" destOrd="0" parTransId="{7516C136-84A6-2944-9FB7-E5FDC9013AF5}" sibTransId="{97883E09-64A6-FA43-85A4-6EB59ECA040B}"/>
    <dgm:cxn modelId="{4A272E82-0C50-5F42-9C78-87D83EC334A4}" type="presOf" srcId="{70344061-0AB8-084F-BEF9-007C14AFA1F5}" destId="{BD7C0365-05EA-2948-A9B7-CE50B692BE94}" srcOrd="0" destOrd="1" presId="urn:microsoft.com/office/officeart/2005/8/layout/vList3"/>
    <dgm:cxn modelId="{7474788D-0812-3445-B2F5-37258F370D8A}" srcId="{5C5B298C-1901-F24A-AE93-E35A70FC73CB}" destId="{107A8742-FBEC-EC45-909F-0E46BA403EC3}" srcOrd="0" destOrd="0" parTransId="{53FE8F96-9401-5C4A-A65F-C706B4F5251D}" sibTransId="{8BCD6289-4F27-D04F-9143-735C5AD1FF3B}"/>
    <dgm:cxn modelId="{D3A3D3C3-5108-1444-9F00-3AC98A852114}" type="presOf" srcId="{A151E057-FDF2-7047-80F7-7AAA5A4916AD}" destId="{4887ADDD-EB70-2E45-8C76-E165E6A0ECA3}" srcOrd="0" destOrd="1" presId="urn:microsoft.com/office/officeart/2005/8/layout/vList3"/>
    <dgm:cxn modelId="{4F29FCD7-5C1C-E444-B111-3158F847FB26}" type="presOf" srcId="{55051CEA-74C6-DB4F-ACBD-6B71894FE052}" destId="{1140445A-0EB8-7F41-A9F8-FEA4A50379C5}" srcOrd="0" destOrd="0" presId="urn:microsoft.com/office/officeart/2005/8/layout/vList3"/>
    <dgm:cxn modelId="{EEF8B4EE-AE0E-C346-8BD2-608598CBBA98}" srcId="{55051CEA-74C6-DB4F-ACBD-6B71894FE052}" destId="{4877ECE5-DC11-9845-888F-CDF18C372F85}" srcOrd="0" destOrd="0" parTransId="{D1226F80-43A6-334A-AB53-468E0F3347BC}" sibTransId="{D051B194-A23A-F743-A829-88ED96A03549}"/>
    <dgm:cxn modelId="{DEE98EFB-1BEA-3947-A8CB-32C8ED6D8F6E}" srcId="{5C5B298C-1901-F24A-AE93-E35A70FC73CB}" destId="{55051CEA-74C6-DB4F-ACBD-6B71894FE052}" srcOrd="1" destOrd="0" parTransId="{4A5DAF9A-F704-B946-B639-1988CCCCE34B}" sibTransId="{2D7205D0-8C88-F84D-8249-F3AB71EC0B02}"/>
    <dgm:cxn modelId="{01E743EE-3DB5-6E4C-A73D-960CB3AC9502}" type="presParOf" srcId="{353A17BA-15E4-8949-9FF8-189E5E77997E}" destId="{FEB2E723-D236-5948-94BE-BE63C744D4E7}" srcOrd="0" destOrd="0" presId="urn:microsoft.com/office/officeart/2005/8/layout/vList3"/>
    <dgm:cxn modelId="{CE90735D-078B-BC48-B9BA-81D03620BCAB}" type="presParOf" srcId="{FEB2E723-D236-5948-94BE-BE63C744D4E7}" destId="{2A3FCB66-02E0-374F-9FC6-3F089163B510}" srcOrd="0" destOrd="0" presId="urn:microsoft.com/office/officeart/2005/8/layout/vList3"/>
    <dgm:cxn modelId="{D7678D09-A3D3-FE46-A20F-64E794922D1C}" type="presParOf" srcId="{FEB2E723-D236-5948-94BE-BE63C744D4E7}" destId="{BD7C0365-05EA-2948-A9B7-CE50B692BE94}" srcOrd="1" destOrd="0" presId="urn:microsoft.com/office/officeart/2005/8/layout/vList3"/>
    <dgm:cxn modelId="{F45C89BC-8824-7E49-B1D2-61EB5BFCF6C9}" type="presParOf" srcId="{353A17BA-15E4-8949-9FF8-189E5E77997E}" destId="{DE5EC90D-4C79-F440-ACAB-5087A92D2CB2}" srcOrd="1" destOrd="0" presId="urn:microsoft.com/office/officeart/2005/8/layout/vList3"/>
    <dgm:cxn modelId="{EA96BE6C-B04B-5943-833A-34341F8616AD}" type="presParOf" srcId="{353A17BA-15E4-8949-9FF8-189E5E77997E}" destId="{9F66DD39-7A27-D242-92B7-C1595621B7F3}" srcOrd="2" destOrd="0" presId="urn:microsoft.com/office/officeart/2005/8/layout/vList3"/>
    <dgm:cxn modelId="{10B524BB-0184-1D48-AA30-1766351B4309}" type="presParOf" srcId="{9F66DD39-7A27-D242-92B7-C1595621B7F3}" destId="{8D39DFB5-2950-9142-8ABE-E0E891A670BA}" srcOrd="0" destOrd="0" presId="urn:microsoft.com/office/officeart/2005/8/layout/vList3"/>
    <dgm:cxn modelId="{A69AD4CC-1B19-E545-AB97-5FD8A442BCD1}" type="presParOf" srcId="{9F66DD39-7A27-D242-92B7-C1595621B7F3}" destId="{1140445A-0EB8-7F41-A9F8-FEA4A50379C5}" srcOrd="1" destOrd="0" presId="urn:microsoft.com/office/officeart/2005/8/layout/vList3"/>
    <dgm:cxn modelId="{50554201-A588-2746-BB72-80CEC2D4D910}" type="presParOf" srcId="{353A17BA-15E4-8949-9FF8-189E5E77997E}" destId="{2AFAE8B8-EB6C-8F47-A8B5-7AD65B4C5360}" srcOrd="3" destOrd="0" presId="urn:microsoft.com/office/officeart/2005/8/layout/vList3"/>
    <dgm:cxn modelId="{806A2CDE-516D-C643-BD18-7620982A226F}" type="presParOf" srcId="{353A17BA-15E4-8949-9FF8-189E5E77997E}" destId="{8B069F29-B310-F646-B7F9-26116265DCB4}" srcOrd="4" destOrd="0" presId="urn:microsoft.com/office/officeart/2005/8/layout/vList3"/>
    <dgm:cxn modelId="{632CE800-776F-7147-976E-8ADE886F8C08}" type="presParOf" srcId="{8B069F29-B310-F646-B7F9-26116265DCB4}" destId="{071A559D-5DA3-0E46-9078-D9A080BC2ED0}" srcOrd="0" destOrd="0" presId="urn:microsoft.com/office/officeart/2005/8/layout/vList3"/>
    <dgm:cxn modelId="{95C6501F-BEBF-EB4F-A5D4-6848405D02D5}" type="presParOf" srcId="{8B069F29-B310-F646-B7F9-26116265DCB4}" destId="{4887ADDD-EB70-2E45-8C76-E165E6A0ECA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89D34B-98CF-C549-BD52-F37DA4BAD87F}" type="doc">
      <dgm:prSet loTypeId="urn:microsoft.com/office/officeart/2008/layout/VerticalCurvedList" loCatId="list" qsTypeId="urn:microsoft.com/office/officeart/2005/8/quickstyle/3D2" qsCatId="3D" csTypeId="urn:microsoft.com/office/officeart/2005/8/colors/colorful1" csCatId="colorful" phldr="1"/>
      <dgm:spPr/>
      <dgm:t>
        <a:bodyPr/>
        <a:lstStyle/>
        <a:p>
          <a:endParaRPr lang="en-US"/>
        </a:p>
      </dgm:t>
    </dgm:pt>
    <dgm:pt modelId="{7E324ABE-C767-4849-85DB-41098D3291D4}">
      <dgm:prSet/>
      <dgm:spPr/>
      <dgm:t>
        <a:bodyPr/>
        <a:lstStyle/>
        <a:p>
          <a:pPr rtl="0"/>
          <a:r>
            <a:rPr lang="en-US" b="1" dirty="0"/>
            <a:t>Payroll Handling</a:t>
          </a:r>
          <a:endParaRPr lang="en-US" dirty="0"/>
        </a:p>
      </dgm:t>
    </dgm:pt>
    <dgm:pt modelId="{E91CD3D0-1B52-324D-B153-B7F743B86E18}" type="parTrans" cxnId="{2F5E5878-A53E-984A-BC96-40B7F6A7BEF8}">
      <dgm:prSet/>
      <dgm:spPr/>
      <dgm:t>
        <a:bodyPr/>
        <a:lstStyle/>
        <a:p>
          <a:endParaRPr lang="en-US"/>
        </a:p>
      </dgm:t>
    </dgm:pt>
    <dgm:pt modelId="{C555FE2C-C256-FF4B-BF71-2227BD7CC8AC}" type="sibTrans" cxnId="{2F5E5878-A53E-984A-BC96-40B7F6A7BEF8}">
      <dgm:prSet/>
      <dgm:spPr/>
      <dgm:t>
        <a:bodyPr/>
        <a:lstStyle/>
        <a:p>
          <a:endParaRPr lang="en-US"/>
        </a:p>
      </dgm:t>
    </dgm:pt>
    <dgm:pt modelId="{F4A3696E-76CE-F449-B01F-6B291AF5CCFE}">
      <dgm:prSet custT="1"/>
      <dgm:spPr/>
      <dgm:t>
        <a:bodyPr/>
        <a:lstStyle/>
        <a:p>
          <a:pPr rtl="0"/>
          <a:r>
            <a:rPr lang="en-US" sz="1800" b="1" dirty="0"/>
            <a:t>Mobile Application</a:t>
          </a:r>
        </a:p>
      </dgm:t>
    </dgm:pt>
    <dgm:pt modelId="{4675DBFF-E7D0-B446-A5A7-53617203E644}" type="parTrans" cxnId="{E3A50461-59C0-DC41-A060-3F691C5D4FFC}">
      <dgm:prSet/>
      <dgm:spPr/>
      <dgm:t>
        <a:bodyPr/>
        <a:lstStyle/>
        <a:p>
          <a:endParaRPr lang="en-US"/>
        </a:p>
      </dgm:t>
    </dgm:pt>
    <dgm:pt modelId="{E78E38CE-F9D1-8246-9611-B5D17922900D}" type="sibTrans" cxnId="{E3A50461-59C0-DC41-A060-3F691C5D4FFC}">
      <dgm:prSet/>
      <dgm:spPr/>
      <dgm:t>
        <a:bodyPr/>
        <a:lstStyle/>
        <a:p>
          <a:endParaRPr lang="en-US"/>
        </a:p>
      </dgm:t>
    </dgm:pt>
    <dgm:pt modelId="{E27954E3-AC50-1749-9AE3-D6FC48A0DC92}">
      <dgm:prSet/>
      <dgm:spPr/>
      <dgm:t>
        <a:bodyPr/>
        <a:lstStyle/>
        <a:p>
          <a:pPr rtl="0"/>
          <a:r>
            <a:rPr lang="en-US" b="1" dirty="0"/>
            <a:t>Application is to be developed only in English. All other languages are out of scope.</a:t>
          </a:r>
        </a:p>
      </dgm:t>
    </dgm:pt>
    <dgm:pt modelId="{FE49467E-C263-9B41-A0C2-FA7901756E2A}" type="parTrans" cxnId="{83685422-A168-4F4A-A94E-12E64CD84055}">
      <dgm:prSet/>
      <dgm:spPr/>
      <dgm:t>
        <a:bodyPr/>
        <a:lstStyle/>
        <a:p>
          <a:endParaRPr lang="en-US"/>
        </a:p>
      </dgm:t>
    </dgm:pt>
    <dgm:pt modelId="{181754B0-8FA0-344F-AC82-BFEE3A11C912}" type="sibTrans" cxnId="{83685422-A168-4F4A-A94E-12E64CD84055}">
      <dgm:prSet/>
      <dgm:spPr/>
      <dgm:t>
        <a:bodyPr/>
        <a:lstStyle/>
        <a:p>
          <a:endParaRPr lang="en-US"/>
        </a:p>
      </dgm:t>
    </dgm:pt>
    <dgm:pt modelId="{20F93D6A-7AE0-EA49-A1C4-889746E1262B}">
      <dgm:prSet/>
      <dgm:spPr/>
      <dgm:t>
        <a:bodyPr/>
        <a:lstStyle/>
        <a:p>
          <a:pPr rtl="0"/>
          <a:r>
            <a:rPr lang="en-US" b="1" dirty="0"/>
            <a:t>As part of the online customer service, Online chat out of scope.</a:t>
          </a:r>
        </a:p>
      </dgm:t>
    </dgm:pt>
    <dgm:pt modelId="{DE5793D3-2513-DD40-B7F0-7B9E5E42DA9D}" type="parTrans" cxnId="{861F3AEA-F0F2-7840-B51A-CA708749543C}">
      <dgm:prSet/>
      <dgm:spPr/>
      <dgm:t>
        <a:bodyPr/>
        <a:lstStyle/>
        <a:p>
          <a:endParaRPr lang="en-US"/>
        </a:p>
      </dgm:t>
    </dgm:pt>
    <dgm:pt modelId="{DE57C1EB-5AB7-CD49-85E4-6DF48E65CB2F}" type="sibTrans" cxnId="{861F3AEA-F0F2-7840-B51A-CA708749543C}">
      <dgm:prSet/>
      <dgm:spPr/>
      <dgm:t>
        <a:bodyPr/>
        <a:lstStyle/>
        <a:p>
          <a:endParaRPr lang="en-US"/>
        </a:p>
      </dgm:t>
    </dgm:pt>
    <dgm:pt modelId="{12EEB877-FB85-D642-81C1-041EE81A1CD3}">
      <dgm:prSet/>
      <dgm:spPr/>
      <dgm:t>
        <a:bodyPr/>
        <a:lstStyle/>
        <a:p>
          <a:r>
            <a:rPr lang="en-US" dirty="0"/>
            <a:t>Shipping</a:t>
          </a:r>
          <a:r>
            <a:rPr lang="en-US" baseline="0" dirty="0"/>
            <a:t> is restricted to US* only ( * Up to 200 miles from the store )</a:t>
          </a:r>
          <a:endParaRPr lang="en-US" dirty="0"/>
        </a:p>
      </dgm:t>
    </dgm:pt>
    <dgm:pt modelId="{143D1DB4-7ADE-E440-9FAF-1F37D737121E}" type="parTrans" cxnId="{41D4A830-C376-C74B-83BB-2D0F45A827EF}">
      <dgm:prSet/>
      <dgm:spPr/>
      <dgm:t>
        <a:bodyPr/>
        <a:lstStyle/>
        <a:p>
          <a:endParaRPr lang="en-US"/>
        </a:p>
      </dgm:t>
    </dgm:pt>
    <dgm:pt modelId="{82F3D857-890D-E24C-9B49-A9B91D3E9CEA}" type="sibTrans" cxnId="{41D4A830-C376-C74B-83BB-2D0F45A827EF}">
      <dgm:prSet/>
      <dgm:spPr/>
      <dgm:t>
        <a:bodyPr/>
        <a:lstStyle/>
        <a:p>
          <a:endParaRPr lang="en-US"/>
        </a:p>
      </dgm:t>
    </dgm:pt>
    <dgm:pt modelId="{857D9F08-BE2B-0F46-AD82-57C456CFB08D}" type="pres">
      <dgm:prSet presAssocID="{0189D34B-98CF-C549-BD52-F37DA4BAD87F}" presName="Name0" presStyleCnt="0">
        <dgm:presLayoutVars>
          <dgm:chMax val="7"/>
          <dgm:chPref val="7"/>
          <dgm:dir/>
        </dgm:presLayoutVars>
      </dgm:prSet>
      <dgm:spPr/>
    </dgm:pt>
    <dgm:pt modelId="{8F4DD5E6-3E01-7F47-8F09-622C6599481A}" type="pres">
      <dgm:prSet presAssocID="{0189D34B-98CF-C549-BD52-F37DA4BAD87F}" presName="Name1" presStyleCnt="0"/>
      <dgm:spPr/>
    </dgm:pt>
    <dgm:pt modelId="{D23A915C-1ECD-7340-9AD6-8D5AD3869FBA}" type="pres">
      <dgm:prSet presAssocID="{0189D34B-98CF-C549-BD52-F37DA4BAD87F}" presName="cycle" presStyleCnt="0"/>
      <dgm:spPr/>
    </dgm:pt>
    <dgm:pt modelId="{A502ED4D-D07D-7947-A9C0-F56C260A49CE}" type="pres">
      <dgm:prSet presAssocID="{0189D34B-98CF-C549-BD52-F37DA4BAD87F}" presName="srcNode" presStyleLbl="node1" presStyleIdx="0" presStyleCnt="5"/>
      <dgm:spPr/>
    </dgm:pt>
    <dgm:pt modelId="{B5C203E4-F7D0-0249-BE2D-CEBD0C364DB9}" type="pres">
      <dgm:prSet presAssocID="{0189D34B-98CF-C549-BD52-F37DA4BAD87F}" presName="conn" presStyleLbl="parChTrans1D2" presStyleIdx="0" presStyleCnt="1"/>
      <dgm:spPr/>
    </dgm:pt>
    <dgm:pt modelId="{08E073AF-67E1-874B-B165-214FFB7B52EF}" type="pres">
      <dgm:prSet presAssocID="{0189D34B-98CF-C549-BD52-F37DA4BAD87F}" presName="extraNode" presStyleLbl="node1" presStyleIdx="0" presStyleCnt="5"/>
      <dgm:spPr/>
    </dgm:pt>
    <dgm:pt modelId="{EBF07397-C549-DE4A-855A-B0C4EA0E7B9A}" type="pres">
      <dgm:prSet presAssocID="{0189D34B-98CF-C549-BD52-F37DA4BAD87F}" presName="dstNode" presStyleLbl="node1" presStyleIdx="0" presStyleCnt="5"/>
      <dgm:spPr/>
    </dgm:pt>
    <dgm:pt modelId="{C06F4562-52BE-F343-962B-15A15B9A2B63}" type="pres">
      <dgm:prSet presAssocID="{7E324ABE-C767-4849-85DB-41098D3291D4}" presName="text_1" presStyleLbl="node1" presStyleIdx="0" presStyleCnt="5">
        <dgm:presLayoutVars>
          <dgm:bulletEnabled val="1"/>
        </dgm:presLayoutVars>
      </dgm:prSet>
      <dgm:spPr/>
    </dgm:pt>
    <dgm:pt modelId="{EE41FAAD-60B2-B048-9749-83B9A8687CF3}" type="pres">
      <dgm:prSet presAssocID="{7E324ABE-C767-4849-85DB-41098D3291D4}" presName="accent_1" presStyleCnt="0"/>
      <dgm:spPr/>
    </dgm:pt>
    <dgm:pt modelId="{FF44DA44-8035-444A-AD31-803BD96DDCBD}" type="pres">
      <dgm:prSet presAssocID="{7E324ABE-C767-4849-85DB-41098D3291D4}" presName="accentRepeatNode" presStyleLbl="solidFgAcc1" presStyleIdx="0" presStyleCnt="5"/>
      <dgm:spPr/>
    </dgm:pt>
    <dgm:pt modelId="{8312CA53-E55D-094F-9716-0C200C6793A5}" type="pres">
      <dgm:prSet presAssocID="{F4A3696E-76CE-F449-B01F-6B291AF5CCFE}" presName="text_2" presStyleLbl="node1" presStyleIdx="1" presStyleCnt="5">
        <dgm:presLayoutVars>
          <dgm:bulletEnabled val="1"/>
        </dgm:presLayoutVars>
      </dgm:prSet>
      <dgm:spPr/>
    </dgm:pt>
    <dgm:pt modelId="{74BE12AD-3C56-E949-83E8-42DC81FA311E}" type="pres">
      <dgm:prSet presAssocID="{F4A3696E-76CE-F449-B01F-6B291AF5CCFE}" presName="accent_2" presStyleCnt="0"/>
      <dgm:spPr/>
    </dgm:pt>
    <dgm:pt modelId="{9AFD49C0-178A-BC41-9BB5-FC13773C5926}" type="pres">
      <dgm:prSet presAssocID="{F4A3696E-76CE-F449-B01F-6B291AF5CCFE}" presName="accentRepeatNode" presStyleLbl="solidFgAcc1" presStyleIdx="1" presStyleCnt="5"/>
      <dgm:spPr/>
    </dgm:pt>
    <dgm:pt modelId="{9B266F5C-5329-5D40-A8D9-967AA13379B5}" type="pres">
      <dgm:prSet presAssocID="{20F93D6A-7AE0-EA49-A1C4-889746E1262B}" presName="text_3" presStyleLbl="node1" presStyleIdx="2" presStyleCnt="5">
        <dgm:presLayoutVars>
          <dgm:bulletEnabled val="1"/>
        </dgm:presLayoutVars>
      </dgm:prSet>
      <dgm:spPr/>
    </dgm:pt>
    <dgm:pt modelId="{BE599002-4ECA-264B-8473-39A7EFA29E02}" type="pres">
      <dgm:prSet presAssocID="{20F93D6A-7AE0-EA49-A1C4-889746E1262B}" presName="accent_3" presStyleCnt="0"/>
      <dgm:spPr/>
    </dgm:pt>
    <dgm:pt modelId="{909A5944-D87F-2C40-911D-735F42031823}" type="pres">
      <dgm:prSet presAssocID="{20F93D6A-7AE0-EA49-A1C4-889746E1262B}" presName="accentRepeatNode" presStyleLbl="solidFgAcc1" presStyleIdx="2" presStyleCnt="5"/>
      <dgm:spPr/>
    </dgm:pt>
    <dgm:pt modelId="{EC942BBF-13FD-C742-B5F4-C5FFB5410273}" type="pres">
      <dgm:prSet presAssocID="{E27954E3-AC50-1749-9AE3-D6FC48A0DC92}" presName="text_4" presStyleLbl="node1" presStyleIdx="3" presStyleCnt="5">
        <dgm:presLayoutVars>
          <dgm:bulletEnabled val="1"/>
        </dgm:presLayoutVars>
      </dgm:prSet>
      <dgm:spPr/>
    </dgm:pt>
    <dgm:pt modelId="{93E35D92-EEC2-0044-A6ED-F62BE66F55BA}" type="pres">
      <dgm:prSet presAssocID="{E27954E3-AC50-1749-9AE3-D6FC48A0DC92}" presName="accent_4" presStyleCnt="0"/>
      <dgm:spPr/>
    </dgm:pt>
    <dgm:pt modelId="{0E1BF502-BF83-B24D-9CD5-D756E0EF4B30}" type="pres">
      <dgm:prSet presAssocID="{E27954E3-AC50-1749-9AE3-D6FC48A0DC92}" presName="accentRepeatNode" presStyleLbl="solidFgAcc1" presStyleIdx="3" presStyleCnt="5"/>
      <dgm:spPr/>
    </dgm:pt>
    <dgm:pt modelId="{409E0FD2-50CE-814F-9CCF-880A9F17D2CE}" type="pres">
      <dgm:prSet presAssocID="{12EEB877-FB85-D642-81C1-041EE81A1CD3}" presName="text_5" presStyleLbl="node1" presStyleIdx="4" presStyleCnt="5">
        <dgm:presLayoutVars>
          <dgm:bulletEnabled val="1"/>
        </dgm:presLayoutVars>
      </dgm:prSet>
      <dgm:spPr/>
    </dgm:pt>
    <dgm:pt modelId="{AB47A99C-11AA-D347-AC9E-151CD8198911}" type="pres">
      <dgm:prSet presAssocID="{12EEB877-FB85-D642-81C1-041EE81A1CD3}" presName="accent_5" presStyleCnt="0"/>
      <dgm:spPr/>
    </dgm:pt>
    <dgm:pt modelId="{39ED6B66-1BFF-5145-B5F9-59F527943680}" type="pres">
      <dgm:prSet presAssocID="{12EEB877-FB85-D642-81C1-041EE81A1CD3}" presName="accentRepeatNode" presStyleLbl="solidFgAcc1" presStyleIdx="4" presStyleCnt="5"/>
      <dgm:spPr/>
    </dgm:pt>
  </dgm:ptLst>
  <dgm:cxnLst>
    <dgm:cxn modelId="{83685422-A168-4F4A-A94E-12E64CD84055}" srcId="{0189D34B-98CF-C549-BD52-F37DA4BAD87F}" destId="{E27954E3-AC50-1749-9AE3-D6FC48A0DC92}" srcOrd="3" destOrd="0" parTransId="{FE49467E-C263-9B41-A0C2-FA7901756E2A}" sibTransId="{181754B0-8FA0-344F-AC82-BFEE3A11C912}"/>
    <dgm:cxn modelId="{41D4A830-C376-C74B-83BB-2D0F45A827EF}" srcId="{0189D34B-98CF-C549-BD52-F37DA4BAD87F}" destId="{12EEB877-FB85-D642-81C1-041EE81A1CD3}" srcOrd="4" destOrd="0" parTransId="{143D1DB4-7ADE-E440-9FAF-1F37D737121E}" sibTransId="{82F3D857-890D-E24C-9B49-A9B91D3E9CEA}"/>
    <dgm:cxn modelId="{58E7AD35-1CD5-FF44-9CF8-D3374B08186A}" type="presOf" srcId="{7E324ABE-C767-4849-85DB-41098D3291D4}" destId="{C06F4562-52BE-F343-962B-15A15B9A2B63}" srcOrd="0" destOrd="0" presId="urn:microsoft.com/office/officeart/2008/layout/VerticalCurvedList"/>
    <dgm:cxn modelId="{E3A50461-59C0-DC41-A060-3F691C5D4FFC}" srcId="{0189D34B-98CF-C549-BD52-F37DA4BAD87F}" destId="{F4A3696E-76CE-F449-B01F-6B291AF5CCFE}" srcOrd="1" destOrd="0" parTransId="{4675DBFF-E7D0-B446-A5A7-53617203E644}" sibTransId="{E78E38CE-F9D1-8246-9611-B5D17922900D}"/>
    <dgm:cxn modelId="{2F5E5878-A53E-984A-BC96-40B7F6A7BEF8}" srcId="{0189D34B-98CF-C549-BD52-F37DA4BAD87F}" destId="{7E324ABE-C767-4849-85DB-41098D3291D4}" srcOrd="0" destOrd="0" parTransId="{E91CD3D0-1B52-324D-B153-B7F743B86E18}" sibTransId="{C555FE2C-C256-FF4B-BF71-2227BD7CC8AC}"/>
    <dgm:cxn modelId="{64B46D8C-C628-2F4C-9C69-324C6BA9F6D5}" type="presOf" srcId="{12EEB877-FB85-D642-81C1-041EE81A1CD3}" destId="{409E0FD2-50CE-814F-9CCF-880A9F17D2CE}" srcOrd="0" destOrd="0" presId="urn:microsoft.com/office/officeart/2008/layout/VerticalCurvedList"/>
    <dgm:cxn modelId="{7ED0DD92-4E50-D34D-9541-0C0E7BABC8E1}" type="presOf" srcId="{0189D34B-98CF-C549-BD52-F37DA4BAD87F}" destId="{857D9F08-BE2B-0F46-AD82-57C456CFB08D}" srcOrd="0" destOrd="0" presId="urn:microsoft.com/office/officeart/2008/layout/VerticalCurvedList"/>
    <dgm:cxn modelId="{856E8993-26D3-2A42-99A0-F126AD15E29F}" type="presOf" srcId="{F4A3696E-76CE-F449-B01F-6B291AF5CCFE}" destId="{8312CA53-E55D-094F-9716-0C200C6793A5}" srcOrd="0" destOrd="0" presId="urn:microsoft.com/office/officeart/2008/layout/VerticalCurvedList"/>
    <dgm:cxn modelId="{90BFE9AB-6092-6A44-916D-3E56F7148674}" type="presOf" srcId="{E27954E3-AC50-1749-9AE3-D6FC48A0DC92}" destId="{EC942BBF-13FD-C742-B5F4-C5FFB5410273}" srcOrd="0" destOrd="0" presId="urn:microsoft.com/office/officeart/2008/layout/VerticalCurvedList"/>
    <dgm:cxn modelId="{FF6A95AD-B56A-1C4D-A2B3-C540D092F37F}" type="presOf" srcId="{20F93D6A-7AE0-EA49-A1C4-889746E1262B}" destId="{9B266F5C-5329-5D40-A8D9-967AA13379B5}" srcOrd="0" destOrd="0" presId="urn:microsoft.com/office/officeart/2008/layout/VerticalCurvedList"/>
    <dgm:cxn modelId="{9241ECE1-E49F-FF43-B626-87F02BC3E9BE}" type="presOf" srcId="{C555FE2C-C256-FF4B-BF71-2227BD7CC8AC}" destId="{B5C203E4-F7D0-0249-BE2D-CEBD0C364DB9}" srcOrd="0" destOrd="0" presId="urn:microsoft.com/office/officeart/2008/layout/VerticalCurvedList"/>
    <dgm:cxn modelId="{861F3AEA-F0F2-7840-B51A-CA708749543C}" srcId="{0189D34B-98CF-C549-BD52-F37DA4BAD87F}" destId="{20F93D6A-7AE0-EA49-A1C4-889746E1262B}" srcOrd="2" destOrd="0" parTransId="{DE5793D3-2513-DD40-B7F0-7B9E5E42DA9D}" sibTransId="{DE57C1EB-5AB7-CD49-85E4-6DF48E65CB2F}"/>
    <dgm:cxn modelId="{4D213855-4546-9846-89F2-C95DB67618F3}" type="presParOf" srcId="{857D9F08-BE2B-0F46-AD82-57C456CFB08D}" destId="{8F4DD5E6-3E01-7F47-8F09-622C6599481A}" srcOrd="0" destOrd="0" presId="urn:microsoft.com/office/officeart/2008/layout/VerticalCurvedList"/>
    <dgm:cxn modelId="{7C8EBA4D-0CD9-354B-946B-84D1D11D2BFC}" type="presParOf" srcId="{8F4DD5E6-3E01-7F47-8F09-622C6599481A}" destId="{D23A915C-1ECD-7340-9AD6-8D5AD3869FBA}" srcOrd="0" destOrd="0" presId="urn:microsoft.com/office/officeart/2008/layout/VerticalCurvedList"/>
    <dgm:cxn modelId="{E6EA4342-0E77-0749-AE38-7628AD4E5317}" type="presParOf" srcId="{D23A915C-1ECD-7340-9AD6-8D5AD3869FBA}" destId="{A502ED4D-D07D-7947-A9C0-F56C260A49CE}" srcOrd="0" destOrd="0" presId="urn:microsoft.com/office/officeart/2008/layout/VerticalCurvedList"/>
    <dgm:cxn modelId="{ADEB66D9-55E7-AC45-A0D7-EC83448AAECE}" type="presParOf" srcId="{D23A915C-1ECD-7340-9AD6-8D5AD3869FBA}" destId="{B5C203E4-F7D0-0249-BE2D-CEBD0C364DB9}" srcOrd="1" destOrd="0" presId="urn:microsoft.com/office/officeart/2008/layout/VerticalCurvedList"/>
    <dgm:cxn modelId="{FEBE43AA-642A-7646-A728-50625DFA3CB7}" type="presParOf" srcId="{D23A915C-1ECD-7340-9AD6-8D5AD3869FBA}" destId="{08E073AF-67E1-874B-B165-214FFB7B52EF}" srcOrd="2" destOrd="0" presId="urn:microsoft.com/office/officeart/2008/layout/VerticalCurvedList"/>
    <dgm:cxn modelId="{51E5D451-CE3F-6B48-B91B-91C731BF626D}" type="presParOf" srcId="{D23A915C-1ECD-7340-9AD6-8D5AD3869FBA}" destId="{EBF07397-C549-DE4A-855A-B0C4EA0E7B9A}" srcOrd="3" destOrd="0" presId="urn:microsoft.com/office/officeart/2008/layout/VerticalCurvedList"/>
    <dgm:cxn modelId="{5CF6056E-CEE5-D946-9B20-51166D5FF40C}" type="presParOf" srcId="{8F4DD5E6-3E01-7F47-8F09-622C6599481A}" destId="{C06F4562-52BE-F343-962B-15A15B9A2B63}" srcOrd="1" destOrd="0" presId="urn:microsoft.com/office/officeart/2008/layout/VerticalCurvedList"/>
    <dgm:cxn modelId="{A4C67380-AC56-6B4B-9A5B-4348AB0681A4}" type="presParOf" srcId="{8F4DD5E6-3E01-7F47-8F09-622C6599481A}" destId="{EE41FAAD-60B2-B048-9749-83B9A8687CF3}" srcOrd="2" destOrd="0" presId="urn:microsoft.com/office/officeart/2008/layout/VerticalCurvedList"/>
    <dgm:cxn modelId="{D78753CF-07E4-B84F-B5E4-546A33D695E7}" type="presParOf" srcId="{EE41FAAD-60B2-B048-9749-83B9A8687CF3}" destId="{FF44DA44-8035-444A-AD31-803BD96DDCBD}" srcOrd="0" destOrd="0" presId="urn:microsoft.com/office/officeart/2008/layout/VerticalCurvedList"/>
    <dgm:cxn modelId="{2C3C4967-B74F-614B-9368-4F334263E88B}" type="presParOf" srcId="{8F4DD5E6-3E01-7F47-8F09-622C6599481A}" destId="{8312CA53-E55D-094F-9716-0C200C6793A5}" srcOrd="3" destOrd="0" presId="urn:microsoft.com/office/officeart/2008/layout/VerticalCurvedList"/>
    <dgm:cxn modelId="{6CA9F97F-06A3-B144-A5C1-6380D5D8AE1C}" type="presParOf" srcId="{8F4DD5E6-3E01-7F47-8F09-622C6599481A}" destId="{74BE12AD-3C56-E949-83E8-42DC81FA311E}" srcOrd="4" destOrd="0" presId="urn:microsoft.com/office/officeart/2008/layout/VerticalCurvedList"/>
    <dgm:cxn modelId="{F692C902-7601-1D4C-89B8-9BFF34CA8FD7}" type="presParOf" srcId="{74BE12AD-3C56-E949-83E8-42DC81FA311E}" destId="{9AFD49C0-178A-BC41-9BB5-FC13773C5926}" srcOrd="0" destOrd="0" presId="urn:microsoft.com/office/officeart/2008/layout/VerticalCurvedList"/>
    <dgm:cxn modelId="{C72990A1-8253-6548-8F44-20A35AF85EE2}" type="presParOf" srcId="{8F4DD5E6-3E01-7F47-8F09-622C6599481A}" destId="{9B266F5C-5329-5D40-A8D9-967AA13379B5}" srcOrd="5" destOrd="0" presId="urn:microsoft.com/office/officeart/2008/layout/VerticalCurvedList"/>
    <dgm:cxn modelId="{5E81DDBF-D288-E948-BA89-78F8C9887DD4}" type="presParOf" srcId="{8F4DD5E6-3E01-7F47-8F09-622C6599481A}" destId="{BE599002-4ECA-264B-8473-39A7EFA29E02}" srcOrd="6" destOrd="0" presId="urn:microsoft.com/office/officeart/2008/layout/VerticalCurvedList"/>
    <dgm:cxn modelId="{FA889B2D-2163-CA4A-9C1D-5152C303A151}" type="presParOf" srcId="{BE599002-4ECA-264B-8473-39A7EFA29E02}" destId="{909A5944-D87F-2C40-911D-735F42031823}" srcOrd="0" destOrd="0" presId="urn:microsoft.com/office/officeart/2008/layout/VerticalCurvedList"/>
    <dgm:cxn modelId="{202DE529-B1C3-B244-B9D3-D1B343CE1932}" type="presParOf" srcId="{8F4DD5E6-3E01-7F47-8F09-622C6599481A}" destId="{EC942BBF-13FD-C742-B5F4-C5FFB5410273}" srcOrd="7" destOrd="0" presId="urn:microsoft.com/office/officeart/2008/layout/VerticalCurvedList"/>
    <dgm:cxn modelId="{5DD2C149-AB6E-4B42-B044-7E6A58475262}" type="presParOf" srcId="{8F4DD5E6-3E01-7F47-8F09-622C6599481A}" destId="{93E35D92-EEC2-0044-A6ED-F62BE66F55BA}" srcOrd="8" destOrd="0" presId="urn:microsoft.com/office/officeart/2008/layout/VerticalCurvedList"/>
    <dgm:cxn modelId="{56305341-64EC-5B41-BC0A-ED5B3AC0CB5A}" type="presParOf" srcId="{93E35D92-EEC2-0044-A6ED-F62BE66F55BA}" destId="{0E1BF502-BF83-B24D-9CD5-D756E0EF4B30}" srcOrd="0" destOrd="0" presId="urn:microsoft.com/office/officeart/2008/layout/VerticalCurvedList"/>
    <dgm:cxn modelId="{5FDB3751-606C-9949-8D2F-E01E749D0B12}" type="presParOf" srcId="{8F4DD5E6-3E01-7F47-8F09-622C6599481A}" destId="{409E0FD2-50CE-814F-9CCF-880A9F17D2CE}" srcOrd="9" destOrd="0" presId="urn:microsoft.com/office/officeart/2008/layout/VerticalCurvedList"/>
    <dgm:cxn modelId="{1F0B51A7-714E-2D46-97DE-EC8AAFF7ED82}" type="presParOf" srcId="{8F4DD5E6-3E01-7F47-8F09-622C6599481A}" destId="{AB47A99C-11AA-D347-AC9E-151CD8198911}" srcOrd="10" destOrd="0" presId="urn:microsoft.com/office/officeart/2008/layout/VerticalCurvedList"/>
    <dgm:cxn modelId="{6E29C9BA-9D6E-9745-8B85-4C8E4FD7640A}" type="presParOf" srcId="{AB47A99C-11AA-D347-AC9E-151CD8198911}" destId="{39ED6B66-1BFF-5145-B5F9-59F52794368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6A5D26-D8B6-1F40-BBCF-A85924130D6E}" type="doc">
      <dgm:prSet loTypeId="urn:microsoft.com/office/officeart/2005/8/layout/lProcess2" loCatId="list" qsTypeId="urn:microsoft.com/office/officeart/2005/8/quickstyle/simple4" qsCatId="simple" csTypeId="urn:microsoft.com/office/officeart/2005/8/colors/accent0_3" csCatId="mainScheme" phldr="1"/>
      <dgm:spPr/>
      <dgm:t>
        <a:bodyPr/>
        <a:lstStyle/>
        <a:p>
          <a:endParaRPr lang="en-US"/>
        </a:p>
      </dgm:t>
    </dgm:pt>
    <dgm:pt modelId="{D1688A22-CDF8-B04F-9F6B-691402AFE89B}">
      <dgm:prSet custT="1"/>
      <dgm:spPr/>
      <dgm:t>
        <a:bodyPr/>
        <a:lstStyle/>
        <a:p>
          <a:pPr rtl="0"/>
          <a:r>
            <a:rPr lang="en-US" sz="1800" dirty="0"/>
            <a:t>Pinnacle Rental Employees</a:t>
          </a:r>
        </a:p>
      </dgm:t>
    </dgm:pt>
    <dgm:pt modelId="{BBE23955-BF4F-644F-A479-7475828A061F}" type="parTrans" cxnId="{3799D300-8DF2-6E41-9EAC-42918A73205B}">
      <dgm:prSet/>
      <dgm:spPr/>
      <dgm:t>
        <a:bodyPr/>
        <a:lstStyle/>
        <a:p>
          <a:endParaRPr lang="en-US"/>
        </a:p>
      </dgm:t>
    </dgm:pt>
    <dgm:pt modelId="{E26E0052-C472-1740-859E-309AD1AC0DA8}" type="sibTrans" cxnId="{3799D300-8DF2-6E41-9EAC-42918A73205B}">
      <dgm:prSet/>
      <dgm:spPr/>
      <dgm:t>
        <a:bodyPr/>
        <a:lstStyle/>
        <a:p>
          <a:endParaRPr lang="en-US"/>
        </a:p>
      </dgm:t>
    </dgm:pt>
    <dgm:pt modelId="{BEF3B36B-E0C2-6747-BACC-F92A5C37D12C}">
      <dgm:prSet/>
      <dgm:spPr/>
      <dgm:t>
        <a:bodyPr/>
        <a:lstStyle/>
        <a:p>
          <a:pPr rtl="0"/>
          <a:r>
            <a:rPr lang="en-US" dirty="0"/>
            <a:t>New System Overview</a:t>
          </a:r>
        </a:p>
      </dgm:t>
    </dgm:pt>
    <dgm:pt modelId="{D843AB0C-A619-004B-959C-3FE832C10A2F}" type="parTrans" cxnId="{8B32047C-DD6D-7E4D-8AC0-A8C85267FAC9}">
      <dgm:prSet/>
      <dgm:spPr/>
      <dgm:t>
        <a:bodyPr/>
        <a:lstStyle/>
        <a:p>
          <a:endParaRPr lang="en-US"/>
        </a:p>
      </dgm:t>
    </dgm:pt>
    <dgm:pt modelId="{C0740908-89A4-BA40-8623-9572B541A0C5}" type="sibTrans" cxnId="{8B32047C-DD6D-7E4D-8AC0-A8C85267FAC9}">
      <dgm:prSet/>
      <dgm:spPr/>
      <dgm:t>
        <a:bodyPr/>
        <a:lstStyle/>
        <a:p>
          <a:endParaRPr lang="en-US"/>
        </a:p>
      </dgm:t>
    </dgm:pt>
    <dgm:pt modelId="{D8BAE48A-CBD3-EB42-9F9A-7697A9678E98}">
      <dgm:prSet/>
      <dgm:spPr/>
      <dgm:t>
        <a:bodyPr/>
        <a:lstStyle/>
        <a:p>
          <a:pPr rtl="0"/>
          <a:r>
            <a:rPr lang="en-US" dirty="0"/>
            <a:t>Log-in and Log-off Screen</a:t>
          </a:r>
        </a:p>
      </dgm:t>
    </dgm:pt>
    <dgm:pt modelId="{66EAEC5F-C73C-B247-9E8A-6B8A9A6B1F11}" type="parTrans" cxnId="{A021015A-1559-1E43-8FBC-8B1B1B105695}">
      <dgm:prSet/>
      <dgm:spPr/>
      <dgm:t>
        <a:bodyPr/>
        <a:lstStyle/>
        <a:p>
          <a:endParaRPr lang="en-US"/>
        </a:p>
      </dgm:t>
    </dgm:pt>
    <dgm:pt modelId="{D14AD9D9-8D68-5E40-A8E9-08A6F35CB0C7}" type="sibTrans" cxnId="{A021015A-1559-1E43-8FBC-8B1B1B105695}">
      <dgm:prSet/>
      <dgm:spPr/>
      <dgm:t>
        <a:bodyPr/>
        <a:lstStyle/>
        <a:p>
          <a:endParaRPr lang="en-US"/>
        </a:p>
      </dgm:t>
    </dgm:pt>
    <dgm:pt modelId="{609CAC4F-2A37-0B41-8585-77E6D3B25F9F}">
      <dgm:prSet/>
      <dgm:spPr/>
      <dgm:t>
        <a:bodyPr/>
        <a:lstStyle/>
        <a:p>
          <a:pPr rtl="0"/>
          <a:r>
            <a:rPr lang="en-US" dirty="0"/>
            <a:t>Main Menu and Sub items</a:t>
          </a:r>
        </a:p>
      </dgm:t>
    </dgm:pt>
    <dgm:pt modelId="{340A70CA-91FF-504A-9330-C4DB43668080}" type="parTrans" cxnId="{7BE56BB1-52A2-0A4C-BD34-9BF1A0AFAD61}">
      <dgm:prSet/>
      <dgm:spPr/>
      <dgm:t>
        <a:bodyPr/>
        <a:lstStyle/>
        <a:p>
          <a:endParaRPr lang="en-US"/>
        </a:p>
      </dgm:t>
    </dgm:pt>
    <dgm:pt modelId="{F0ABB154-8149-134C-86F3-521677C97C31}" type="sibTrans" cxnId="{7BE56BB1-52A2-0A4C-BD34-9BF1A0AFAD61}">
      <dgm:prSet/>
      <dgm:spPr/>
      <dgm:t>
        <a:bodyPr/>
        <a:lstStyle/>
        <a:p>
          <a:endParaRPr lang="en-US"/>
        </a:p>
      </dgm:t>
    </dgm:pt>
    <dgm:pt modelId="{481FE5E6-A9A2-A040-A643-2439968CB1AC}">
      <dgm:prSet/>
      <dgm:spPr/>
      <dgm:t>
        <a:bodyPr/>
        <a:lstStyle/>
        <a:p>
          <a:pPr rtl="0"/>
          <a:r>
            <a:rPr lang="en-US" dirty="0"/>
            <a:t>Key terms</a:t>
          </a:r>
        </a:p>
      </dgm:t>
    </dgm:pt>
    <dgm:pt modelId="{AF051CE5-7672-B54F-8B44-AE619957A8FF}" type="parTrans" cxnId="{EEC47202-0BBE-5D40-A28E-986520A003F3}">
      <dgm:prSet/>
      <dgm:spPr/>
      <dgm:t>
        <a:bodyPr/>
        <a:lstStyle/>
        <a:p>
          <a:endParaRPr lang="en-US"/>
        </a:p>
      </dgm:t>
    </dgm:pt>
    <dgm:pt modelId="{B2BA6B39-EE11-B44B-90C9-6DE8843CD315}" type="sibTrans" cxnId="{EEC47202-0BBE-5D40-A28E-986520A003F3}">
      <dgm:prSet/>
      <dgm:spPr/>
      <dgm:t>
        <a:bodyPr/>
        <a:lstStyle/>
        <a:p>
          <a:endParaRPr lang="en-US"/>
        </a:p>
      </dgm:t>
    </dgm:pt>
    <dgm:pt modelId="{407971FB-82DB-0741-AC89-CA74E1F60E86}">
      <dgm:prSet/>
      <dgm:spPr/>
      <dgm:t>
        <a:bodyPr/>
        <a:lstStyle/>
        <a:p>
          <a:pPr rtl="0"/>
          <a:r>
            <a:rPr lang="en-US" dirty="0"/>
            <a:t>Create new account for customers</a:t>
          </a:r>
        </a:p>
      </dgm:t>
    </dgm:pt>
    <dgm:pt modelId="{6A045C6F-48F0-514F-9CCE-BEB21C0FE88F}" type="parTrans" cxnId="{C4230514-32D0-7F47-AA16-CE98781E3CCE}">
      <dgm:prSet/>
      <dgm:spPr/>
      <dgm:t>
        <a:bodyPr/>
        <a:lstStyle/>
        <a:p>
          <a:endParaRPr lang="en-US"/>
        </a:p>
      </dgm:t>
    </dgm:pt>
    <dgm:pt modelId="{A18BD757-B39B-8546-8CAB-ACC91169CA97}" type="sibTrans" cxnId="{C4230514-32D0-7F47-AA16-CE98781E3CCE}">
      <dgm:prSet/>
      <dgm:spPr/>
      <dgm:t>
        <a:bodyPr/>
        <a:lstStyle/>
        <a:p>
          <a:endParaRPr lang="en-US"/>
        </a:p>
      </dgm:t>
    </dgm:pt>
    <dgm:pt modelId="{A97F47D4-7709-764C-86A5-FFD5526EBBA3}">
      <dgm:prSet/>
      <dgm:spPr/>
      <dgm:t>
        <a:bodyPr/>
        <a:lstStyle/>
        <a:p>
          <a:pPr rtl="0"/>
          <a:r>
            <a:rPr lang="en-US" dirty="0"/>
            <a:t>Icons</a:t>
          </a:r>
        </a:p>
      </dgm:t>
    </dgm:pt>
    <dgm:pt modelId="{AE570C8D-A47C-FD49-BCA1-FB71159CF66F}" type="parTrans" cxnId="{C1EA9C25-B6D9-7A46-9419-B7914D875F4B}">
      <dgm:prSet/>
      <dgm:spPr/>
      <dgm:t>
        <a:bodyPr/>
        <a:lstStyle/>
        <a:p>
          <a:endParaRPr lang="en-US"/>
        </a:p>
      </dgm:t>
    </dgm:pt>
    <dgm:pt modelId="{D939DB66-0817-F640-BB89-A5E45EB7ADE2}" type="sibTrans" cxnId="{C1EA9C25-B6D9-7A46-9419-B7914D875F4B}">
      <dgm:prSet/>
      <dgm:spPr/>
      <dgm:t>
        <a:bodyPr/>
        <a:lstStyle/>
        <a:p>
          <a:endParaRPr lang="en-US"/>
        </a:p>
      </dgm:t>
    </dgm:pt>
    <dgm:pt modelId="{455807CC-F2AD-134A-A21B-60EA1F6F878A}">
      <dgm:prSet/>
      <dgm:spPr/>
      <dgm:t>
        <a:bodyPr/>
        <a:lstStyle/>
        <a:p>
          <a:pPr rtl="0"/>
          <a:r>
            <a:rPr lang="en-US" dirty="0"/>
            <a:t>Major Checkout system function</a:t>
          </a:r>
        </a:p>
      </dgm:t>
    </dgm:pt>
    <dgm:pt modelId="{CAF7A14A-D7E3-5A44-B208-A597F3B75048}" type="parTrans" cxnId="{993F8484-752A-D048-B5EA-283513CCA3A6}">
      <dgm:prSet/>
      <dgm:spPr/>
      <dgm:t>
        <a:bodyPr/>
        <a:lstStyle/>
        <a:p>
          <a:endParaRPr lang="en-US"/>
        </a:p>
      </dgm:t>
    </dgm:pt>
    <dgm:pt modelId="{C5AE1E15-7989-0049-AF49-A48894471A77}" type="sibTrans" cxnId="{993F8484-752A-D048-B5EA-283513CCA3A6}">
      <dgm:prSet/>
      <dgm:spPr/>
      <dgm:t>
        <a:bodyPr/>
        <a:lstStyle/>
        <a:p>
          <a:endParaRPr lang="en-US"/>
        </a:p>
      </dgm:t>
    </dgm:pt>
    <dgm:pt modelId="{7B355D5F-3738-0549-9461-6166314F8B92}">
      <dgm:prSet/>
      <dgm:spPr/>
      <dgm:t>
        <a:bodyPr/>
        <a:lstStyle/>
        <a:p>
          <a:pPr rtl="0"/>
          <a:r>
            <a:rPr lang="en-US" dirty="0"/>
            <a:t>Troubleshooting guide</a:t>
          </a:r>
        </a:p>
      </dgm:t>
    </dgm:pt>
    <dgm:pt modelId="{B4FACFF7-4921-4942-A53B-533CFF0871F9}" type="parTrans" cxnId="{D7B79EBC-6FC3-4245-A23D-D84CD698D064}">
      <dgm:prSet/>
      <dgm:spPr/>
      <dgm:t>
        <a:bodyPr/>
        <a:lstStyle/>
        <a:p>
          <a:endParaRPr lang="en-US"/>
        </a:p>
      </dgm:t>
    </dgm:pt>
    <dgm:pt modelId="{2980217D-85C6-CF43-9B3B-6E42ED91B9C3}" type="sibTrans" cxnId="{D7B79EBC-6FC3-4245-A23D-D84CD698D064}">
      <dgm:prSet/>
      <dgm:spPr/>
      <dgm:t>
        <a:bodyPr/>
        <a:lstStyle/>
        <a:p>
          <a:endParaRPr lang="en-US"/>
        </a:p>
      </dgm:t>
    </dgm:pt>
    <dgm:pt modelId="{1BCC62BC-6B6B-3C41-BB2B-A71E2677D722}">
      <dgm:prSet custT="1"/>
      <dgm:spPr/>
      <dgm:t>
        <a:bodyPr/>
        <a:lstStyle/>
        <a:p>
          <a:pPr rtl="0"/>
          <a:r>
            <a:rPr lang="en-US" sz="1800" dirty="0"/>
            <a:t>Store Administrator</a:t>
          </a:r>
          <a:r>
            <a:rPr lang="en-US" sz="1800" baseline="0" dirty="0"/>
            <a:t> &amp;</a:t>
          </a:r>
          <a:r>
            <a:rPr lang="en-US" sz="1800" dirty="0"/>
            <a:t>Store Managers</a:t>
          </a:r>
        </a:p>
      </dgm:t>
    </dgm:pt>
    <dgm:pt modelId="{0B1612EA-3556-0743-86FE-A746FD23A880}" type="parTrans" cxnId="{BEB5CF84-9450-6149-BC07-47591C7684BB}">
      <dgm:prSet/>
      <dgm:spPr/>
      <dgm:t>
        <a:bodyPr/>
        <a:lstStyle/>
        <a:p>
          <a:endParaRPr lang="en-US"/>
        </a:p>
      </dgm:t>
    </dgm:pt>
    <dgm:pt modelId="{8631668F-EA49-C643-829A-EB06F66BBF6C}" type="sibTrans" cxnId="{BEB5CF84-9450-6149-BC07-47591C7684BB}">
      <dgm:prSet/>
      <dgm:spPr/>
      <dgm:t>
        <a:bodyPr/>
        <a:lstStyle/>
        <a:p>
          <a:endParaRPr lang="en-US"/>
        </a:p>
      </dgm:t>
    </dgm:pt>
    <dgm:pt modelId="{87757FCB-E84E-F442-8929-B3A4D3B0C39A}">
      <dgm:prSet/>
      <dgm:spPr/>
      <dgm:t>
        <a:bodyPr/>
        <a:lstStyle/>
        <a:p>
          <a:pPr rtl="0"/>
          <a:r>
            <a:rPr lang="en-US" dirty="0"/>
            <a:t>Project Scope and Anticipated Benefits</a:t>
          </a:r>
        </a:p>
      </dgm:t>
    </dgm:pt>
    <dgm:pt modelId="{F148128D-C498-F444-A2DB-BEB15C4D4096}" type="parTrans" cxnId="{46B30F37-CC64-F143-81D5-04BA04ECC431}">
      <dgm:prSet/>
      <dgm:spPr/>
      <dgm:t>
        <a:bodyPr/>
        <a:lstStyle/>
        <a:p>
          <a:endParaRPr lang="en-US"/>
        </a:p>
      </dgm:t>
    </dgm:pt>
    <dgm:pt modelId="{8AE45A6A-038B-3948-B85F-76AE90417AE0}" type="sibTrans" cxnId="{46B30F37-CC64-F143-81D5-04BA04ECC431}">
      <dgm:prSet/>
      <dgm:spPr/>
      <dgm:t>
        <a:bodyPr/>
        <a:lstStyle/>
        <a:p>
          <a:endParaRPr lang="en-US"/>
        </a:p>
      </dgm:t>
    </dgm:pt>
    <dgm:pt modelId="{86E88162-FFF6-534D-9BF9-54ECCF0705CE}">
      <dgm:prSet/>
      <dgm:spPr/>
      <dgm:t>
        <a:bodyPr/>
        <a:lstStyle/>
        <a:p>
          <a:pPr rtl="0"/>
          <a:r>
            <a:rPr lang="en-US" dirty="0"/>
            <a:t>Cost-Benefit Analysis</a:t>
          </a:r>
        </a:p>
      </dgm:t>
    </dgm:pt>
    <dgm:pt modelId="{F44AEE5A-F971-EA41-A2C8-EE664A94A4C7}" type="parTrans" cxnId="{AC3E73BF-C4B5-D549-9C35-4BDF74E4B3C2}">
      <dgm:prSet/>
      <dgm:spPr/>
      <dgm:t>
        <a:bodyPr/>
        <a:lstStyle/>
        <a:p>
          <a:endParaRPr lang="en-US"/>
        </a:p>
      </dgm:t>
    </dgm:pt>
    <dgm:pt modelId="{6BAA0C9C-BADF-3A4D-95F8-742871BDDA00}" type="sibTrans" cxnId="{AC3E73BF-C4B5-D549-9C35-4BDF74E4B3C2}">
      <dgm:prSet/>
      <dgm:spPr/>
      <dgm:t>
        <a:bodyPr/>
        <a:lstStyle/>
        <a:p>
          <a:endParaRPr lang="en-US"/>
        </a:p>
      </dgm:t>
    </dgm:pt>
    <dgm:pt modelId="{F05BA58C-E065-6747-BDF5-E95DFFD7925D}">
      <dgm:prSet/>
      <dgm:spPr/>
      <dgm:t>
        <a:bodyPr/>
        <a:lstStyle/>
        <a:p>
          <a:pPr rtl="0"/>
          <a:r>
            <a:rPr lang="en-US" dirty="0"/>
            <a:t>Key IT Support</a:t>
          </a:r>
        </a:p>
      </dgm:t>
    </dgm:pt>
    <dgm:pt modelId="{20B32A7D-3DDF-154E-BEA0-A0488E543C0F}" type="parTrans" cxnId="{746A676F-9E50-1A41-B724-ED1F7B8B907E}">
      <dgm:prSet/>
      <dgm:spPr/>
      <dgm:t>
        <a:bodyPr/>
        <a:lstStyle/>
        <a:p>
          <a:endParaRPr lang="en-US"/>
        </a:p>
      </dgm:t>
    </dgm:pt>
    <dgm:pt modelId="{174242CA-E1F1-2940-9FB2-848F190476C3}" type="sibTrans" cxnId="{746A676F-9E50-1A41-B724-ED1F7B8B907E}">
      <dgm:prSet/>
      <dgm:spPr/>
      <dgm:t>
        <a:bodyPr/>
        <a:lstStyle/>
        <a:p>
          <a:endParaRPr lang="en-US"/>
        </a:p>
      </dgm:t>
    </dgm:pt>
    <dgm:pt modelId="{25F0945D-8F37-6847-B1C8-D0E75D284187}">
      <dgm:prSet/>
      <dgm:spPr/>
      <dgm:t>
        <a:bodyPr/>
        <a:lstStyle/>
        <a:p>
          <a:pPr rtl="0"/>
          <a:r>
            <a:rPr lang="en-US" dirty="0"/>
            <a:t>Major Screens and Reports</a:t>
          </a:r>
        </a:p>
      </dgm:t>
    </dgm:pt>
    <dgm:pt modelId="{937E01E2-8AE4-224E-9229-3557328C00AA}" type="parTrans" cxnId="{DA282AA9-268B-5945-8E9C-A416257171E6}">
      <dgm:prSet/>
      <dgm:spPr/>
      <dgm:t>
        <a:bodyPr/>
        <a:lstStyle/>
        <a:p>
          <a:endParaRPr lang="en-US"/>
        </a:p>
      </dgm:t>
    </dgm:pt>
    <dgm:pt modelId="{4AFBEC64-EA5E-A046-AE04-6A622B9AC9B6}" type="sibTrans" cxnId="{DA282AA9-268B-5945-8E9C-A416257171E6}">
      <dgm:prSet/>
      <dgm:spPr/>
      <dgm:t>
        <a:bodyPr/>
        <a:lstStyle/>
        <a:p>
          <a:endParaRPr lang="en-US"/>
        </a:p>
      </dgm:t>
    </dgm:pt>
    <dgm:pt modelId="{BA64BABA-3CC5-8F45-B22B-C144AAAA0CE6}">
      <dgm:prSet/>
      <dgm:spPr/>
      <dgm:t>
        <a:bodyPr/>
        <a:lstStyle/>
        <a:p>
          <a:pPr rtl="0"/>
          <a:r>
            <a:rPr lang="en-US" dirty="0"/>
            <a:t>Employee Training</a:t>
          </a:r>
        </a:p>
      </dgm:t>
    </dgm:pt>
    <dgm:pt modelId="{3563AE98-F89D-0048-8AF8-47EBEEBF1CAE}" type="parTrans" cxnId="{FB3F4E1C-A48E-124C-AB87-711C9B0B29E6}">
      <dgm:prSet/>
      <dgm:spPr/>
      <dgm:t>
        <a:bodyPr/>
        <a:lstStyle/>
        <a:p>
          <a:endParaRPr lang="en-US"/>
        </a:p>
      </dgm:t>
    </dgm:pt>
    <dgm:pt modelId="{FA1D0E0C-A80C-E140-B4E7-60D30FEDB981}" type="sibTrans" cxnId="{FB3F4E1C-A48E-124C-AB87-711C9B0B29E6}">
      <dgm:prSet/>
      <dgm:spPr/>
      <dgm:t>
        <a:bodyPr/>
        <a:lstStyle/>
        <a:p>
          <a:endParaRPr lang="en-US"/>
        </a:p>
      </dgm:t>
    </dgm:pt>
    <dgm:pt modelId="{EEEF5513-940C-904F-B8F5-97E2AF696B80}">
      <dgm:prSet custT="1"/>
      <dgm:spPr/>
      <dgm:t>
        <a:bodyPr/>
        <a:lstStyle/>
        <a:p>
          <a:pPr rtl="0"/>
          <a:r>
            <a:rPr lang="en-US" sz="1800" dirty="0"/>
            <a:t>IT Staff</a:t>
          </a:r>
        </a:p>
      </dgm:t>
    </dgm:pt>
    <dgm:pt modelId="{C35718C7-E211-6B48-B122-654037631D19}" type="parTrans" cxnId="{E6F2EDC6-0F15-2E45-ADB3-EF78524B1C3C}">
      <dgm:prSet/>
      <dgm:spPr/>
      <dgm:t>
        <a:bodyPr/>
        <a:lstStyle/>
        <a:p>
          <a:endParaRPr lang="en-US"/>
        </a:p>
      </dgm:t>
    </dgm:pt>
    <dgm:pt modelId="{688D1EA1-6A54-D04D-8322-097F7DD1963E}" type="sibTrans" cxnId="{E6F2EDC6-0F15-2E45-ADB3-EF78524B1C3C}">
      <dgm:prSet/>
      <dgm:spPr/>
      <dgm:t>
        <a:bodyPr/>
        <a:lstStyle/>
        <a:p>
          <a:endParaRPr lang="en-US"/>
        </a:p>
      </dgm:t>
    </dgm:pt>
    <dgm:pt modelId="{B0994D0F-BF73-C34E-8CFC-2658FD0F4A1D}">
      <dgm:prSet custT="1"/>
      <dgm:spPr/>
      <dgm:t>
        <a:bodyPr/>
        <a:lstStyle/>
        <a:p>
          <a:pPr rtl="0"/>
          <a:r>
            <a:rPr lang="en-US" sz="1800" dirty="0"/>
            <a:t>Project Overview</a:t>
          </a:r>
        </a:p>
      </dgm:t>
    </dgm:pt>
    <dgm:pt modelId="{1B428D50-DA85-1B46-B5BD-F810B19E3394}" type="parTrans" cxnId="{87306925-EC2D-874C-B07A-84F51DD08868}">
      <dgm:prSet/>
      <dgm:spPr/>
      <dgm:t>
        <a:bodyPr/>
        <a:lstStyle/>
        <a:p>
          <a:endParaRPr lang="en-US"/>
        </a:p>
      </dgm:t>
    </dgm:pt>
    <dgm:pt modelId="{CCA0FE70-99F6-9B4F-8B30-1F7AD06BF1A8}" type="sibTrans" cxnId="{87306925-EC2D-874C-B07A-84F51DD08868}">
      <dgm:prSet/>
      <dgm:spPr/>
      <dgm:t>
        <a:bodyPr/>
        <a:lstStyle/>
        <a:p>
          <a:endParaRPr lang="en-US"/>
        </a:p>
      </dgm:t>
    </dgm:pt>
    <dgm:pt modelId="{29F75D4A-5FB6-B04E-BED4-503476AB1194}">
      <dgm:prSet custT="1"/>
      <dgm:spPr/>
      <dgm:t>
        <a:bodyPr/>
        <a:lstStyle/>
        <a:p>
          <a:pPr rtl="0"/>
          <a:r>
            <a:rPr lang="en-US" sz="1800" dirty="0"/>
            <a:t>System Documentation</a:t>
          </a:r>
        </a:p>
      </dgm:t>
    </dgm:pt>
    <dgm:pt modelId="{743C0B83-F029-8048-881E-8F9444B3E324}" type="parTrans" cxnId="{4BE14E50-B38E-3F42-A02D-041C37774B80}">
      <dgm:prSet/>
      <dgm:spPr/>
      <dgm:t>
        <a:bodyPr/>
        <a:lstStyle/>
        <a:p>
          <a:endParaRPr lang="en-US"/>
        </a:p>
      </dgm:t>
    </dgm:pt>
    <dgm:pt modelId="{F1BB4ACA-8DBF-8248-949A-4CBBA31732FE}" type="sibTrans" cxnId="{4BE14E50-B38E-3F42-A02D-041C37774B80}">
      <dgm:prSet/>
      <dgm:spPr/>
      <dgm:t>
        <a:bodyPr/>
        <a:lstStyle/>
        <a:p>
          <a:endParaRPr lang="en-US"/>
        </a:p>
      </dgm:t>
    </dgm:pt>
    <dgm:pt modelId="{3E19C69F-FD04-F745-A15E-84FA9981D590}">
      <dgm:prSet custT="1"/>
      <dgm:spPr/>
      <dgm:t>
        <a:bodyPr/>
        <a:lstStyle/>
        <a:p>
          <a:pPr rtl="0"/>
          <a:r>
            <a:rPr lang="en-US" sz="1800" dirty="0"/>
            <a:t>Technical Training</a:t>
          </a:r>
        </a:p>
      </dgm:t>
    </dgm:pt>
    <dgm:pt modelId="{8694AC37-A0C7-D94A-97B2-3C73C4C41F5B}" type="parTrans" cxnId="{BC7720D5-91D2-FE49-ABCD-3D7CF40BF4B6}">
      <dgm:prSet/>
      <dgm:spPr/>
      <dgm:t>
        <a:bodyPr/>
        <a:lstStyle/>
        <a:p>
          <a:endParaRPr lang="en-US"/>
        </a:p>
      </dgm:t>
    </dgm:pt>
    <dgm:pt modelId="{24257DBF-F07C-E740-84D0-771B9BF67E45}" type="sibTrans" cxnId="{BC7720D5-91D2-FE49-ABCD-3D7CF40BF4B6}">
      <dgm:prSet/>
      <dgm:spPr/>
      <dgm:t>
        <a:bodyPr/>
        <a:lstStyle/>
        <a:p>
          <a:endParaRPr lang="en-US"/>
        </a:p>
      </dgm:t>
    </dgm:pt>
    <dgm:pt modelId="{D7D4F4EC-49C9-A34F-9D93-486B7C586735}">
      <dgm:prSet custT="1"/>
      <dgm:spPr/>
      <dgm:t>
        <a:bodyPr/>
        <a:lstStyle/>
        <a:p>
          <a:pPr rtl="0"/>
          <a:r>
            <a:rPr lang="en-US" sz="1800" dirty="0"/>
            <a:t>User and Management Training</a:t>
          </a:r>
        </a:p>
      </dgm:t>
    </dgm:pt>
    <dgm:pt modelId="{66415DEA-68C0-C444-8C83-FFFA88E0D1D8}" type="parTrans" cxnId="{AE8BC7AA-AABE-7C47-928F-244B531D6840}">
      <dgm:prSet/>
      <dgm:spPr/>
      <dgm:t>
        <a:bodyPr/>
        <a:lstStyle/>
        <a:p>
          <a:endParaRPr lang="en-US"/>
        </a:p>
      </dgm:t>
    </dgm:pt>
    <dgm:pt modelId="{ECB33998-3D4C-FE43-88F9-FFD69FF0CB25}" type="sibTrans" cxnId="{AE8BC7AA-AABE-7C47-928F-244B531D6840}">
      <dgm:prSet/>
      <dgm:spPr/>
      <dgm:t>
        <a:bodyPr/>
        <a:lstStyle/>
        <a:p>
          <a:endParaRPr lang="en-US"/>
        </a:p>
      </dgm:t>
    </dgm:pt>
    <dgm:pt modelId="{51A68CD0-252F-104F-8DC7-1BCA8C44D95B}">
      <dgm:prSet custT="1"/>
      <dgm:spPr/>
      <dgm:t>
        <a:bodyPr/>
        <a:lstStyle/>
        <a:p>
          <a:pPr rtl="0"/>
          <a:r>
            <a:rPr lang="en-US" sz="1800" dirty="0"/>
            <a:t>Problem Solving</a:t>
          </a:r>
        </a:p>
      </dgm:t>
    </dgm:pt>
    <dgm:pt modelId="{8FB8398E-3690-6C43-9E7F-1FA8A6939274}" type="parTrans" cxnId="{5539DA8E-5D08-204E-8475-7B9913CD4BA9}">
      <dgm:prSet/>
      <dgm:spPr/>
      <dgm:t>
        <a:bodyPr/>
        <a:lstStyle/>
        <a:p>
          <a:endParaRPr lang="en-US"/>
        </a:p>
      </dgm:t>
    </dgm:pt>
    <dgm:pt modelId="{927EA388-F309-EC41-AEE5-CB55F1079B18}" type="sibTrans" cxnId="{5539DA8E-5D08-204E-8475-7B9913CD4BA9}">
      <dgm:prSet/>
      <dgm:spPr/>
      <dgm:t>
        <a:bodyPr/>
        <a:lstStyle/>
        <a:p>
          <a:endParaRPr lang="en-US"/>
        </a:p>
      </dgm:t>
    </dgm:pt>
    <dgm:pt modelId="{4E449D46-8825-2546-B00A-244906F1EEEC}" type="pres">
      <dgm:prSet presAssocID="{8E6A5D26-D8B6-1F40-BBCF-A85924130D6E}" presName="theList" presStyleCnt="0">
        <dgm:presLayoutVars>
          <dgm:dir/>
          <dgm:animLvl val="lvl"/>
          <dgm:resizeHandles val="exact"/>
        </dgm:presLayoutVars>
      </dgm:prSet>
      <dgm:spPr/>
    </dgm:pt>
    <dgm:pt modelId="{6C770A95-E6A9-AD4A-88DC-1ADFC272A20A}" type="pres">
      <dgm:prSet presAssocID="{D1688A22-CDF8-B04F-9F6B-691402AFE89B}" presName="compNode" presStyleCnt="0"/>
      <dgm:spPr/>
    </dgm:pt>
    <dgm:pt modelId="{F16D0BF8-CAAF-0D4F-A3A7-D0ABF2C34C50}" type="pres">
      <dgm:prSet presAssocID="{D1688A22-CDF8-B04F-9F6B-691402AFE89B}" presName="aNode" presStyleLbl="bgShp" presStyleIdx="0" presStyleCnt="3"/>
      <dgm:spPr/>
    </dgm:pt>
    <dgm:pt modelId="{6BCD444B-79F1-CC4D-8296-8308B496178E}" type="pres">
      <dgm:prSet presAssocID="{D1688A22-CDF8-B04F-9F6B-691402AFE89B}" presName="textNode" presStyleLbl="bgShp" presStyleIdx="0" presStyleCnt="3"/>
      <dgm:spPr/>
    </dgm:pt>
    <dgm:pt modelId="{397ED4DE-ECE9-9544-8EBF-8C02350ADE27}" type="pres">
      <dgm:prSet presAssocID="{D1688A22-CDF8-B04F-9F6B-691402AFE89B}" presName="compChildNode" presStyleCnt="0"/>
      <dgm:spPr/>
    </dgm:pt>
    <dgm:pt modelId="{7A55340B-16E4-8F4B-A060-1F42ACBF2128}" type="pres">
      <dgm:prSet presAssocID="{D1688A22-CDF8-B04F-9F6B-691402AFE89B}" presName="theInnerList" presStyleCnt="0"/>
      <dgm:spPr/>
    </dgm:pt>
    <dgm:pt modelId="{D4287FC3-EAB9-0546-B3ED-8F4324847262}" type="pres">
      <dgm:prSet presAssocID="{BEF3B36B-E0C2-6747-BACC-F92A5C37D12C}" presName="childNode" presStyleLbl="node1" presStyleIdx="0" presStyleCnt="18" custAng="0">
        <dgm:presLayoutVars>
          <dgm:bulletEnabled val="1"/>
        </dgm:presLayoutVars>
      </dgm:prSet>
      <dgm:spPr/>
    </dgm:pt>
    <dgm:pt modelId="{52C0FDE4-2EA6-7B4F-8A9F-F517C9324BA8}" type="pres">
      <dgm:prSet presAssocID="{BEF3B36B-E0C2-6747-BACC-F92A5C37D12C}" presName="aSpace2" presStyleCnt="0"/>
      <dgm:spPr/>
    </dgm:pt>
    <dgm:pt modelId="{0F15B7B3-D361-AA4B-92F0-470831CA0D54}" type="pres">
      <dgm:prSet presAssocID="{D8BAE48A-CBD3-EB42-9F9A-7697A9678E98}" presName="childNode" presStyleLbl="node1" presStyleIdx="1" presStyleCnt="18">
        <dgm:presLayoutVars>
          <dgm:bulletEnabled val="1"/>
        </dgm:presLayoutVars>
      </dgm:prSet>
      <dgm:spPr/>
    </dgm:pt>
    <dgm:pt modelId="{490EDFC5-8544-F44F-AF30-27CF4D326DE3}" type="pres">
      <dgm:prSet presAssocID="{D8BAE48A-CBD3-EB42-9F9A-7697A9678E98}" presName="aSpace2" presStyleCnt="0"/>
      <dgm:spPr/>
    </dgm:pt>
    <dgm:pt modelId="{A4A2723C-E46C-D543-B077-7F35532DE28D}" type="pres">
      <dgm:prSet presAssocID="{609CAC4F-2A37-0B41-8585-77E6D3B25F9F}" presName="childNode" presStyleLbl="node1" presStyleIdx="2" presStyleCnt="18">
        <dgm:presLayoutVars>
          <dgm:bulletEnabled val="1"/>
        </dgm:presLayoutVars>
      </dgm:prSet>
      <dgm:spPr/>
    </dgm:pt>
    <dgm:pt modelId="{1CD15EC7-E015-1E4F-ACBC-10B00D217CD1}" type="pres">
      <dgm:prSet presAssocID="{609CAC4F-2A37-0B41-8585-77E6D3B25F9F}" presName="aSpace2" presStyleCnt="0"/>
      <dgm:spPr/>
    </dgm:pt>
    <dgm:pt modelId="{CE6F9A7B-AE1A-2E43-89F1-F2C2B3E85689}" type="pres">
      <dgm:prSet presAssocID="{481FE5E6-A9A2-A040-A643-2439968CB1AC}" presName="childNode" presStyleLbl="node1" presStyleIdx="3" presStyleCnt="18">
        <dgm:presLayoutVars>
          <dgm:bulletEnabled val="1"/>
        </dgm:presLayoutVars>
      </dgm:prSet>
      <dgm:spPr/>
    </dgm:pt>
    <dgm:pt modelId="{00447BF9-F5A8-F845-B907-16629B995A51}" type="pres">
      <dgm:prSet presAssocID="{481FE5E6-A9A2-A040-A643-2439968CB1AC}" presName="aSpace2" presStyleCnt="0"/>
      <dgm:spPr/>
    </dgm:pt>
    <dgm:pt modelId="{BDF5689F-C29A-D848-8FFF-9FE3507F16BB}" type="pres">
      <dgm:prSet presAssocID="{407971FB-82DB-0741-AC89-CA74E1F60E86}" presName="childNode" presStyleLbl="node1" presStyleIdx="4" presStyleCnt="18">
        <dgm:presLayoutVars>
          <dgm:bulletEnabled val="1"/>
        </dgm:presLayoutVars>
      </dgm:prSet>
      <dgm:spPr/>
    </dgm:pt>
    <dgm:pt modelId="{16AB3764-1E84-D544-828F-3B2D28D2EB99}" type="pres">
      <dgm:prSet presAssocID="{407971FB-82DB-0741-AC89-CA74E1F60E86}" presName="aSpace2" presStyleCnt="0"/>
      <dgm:spPr/>
    </dgm:pt>
    <dgm:pt modelId="{62CF8872-EE42-824E-BF79-87A08419852E}" type="pres">
      <dgm:prSet presAssocID="{A97F47D4-7709-764C-86A5-FFD5526EBBA3}" presName="childNode" presStyleLbl="node1" presStyleIdx="5" presStyleCnt="18">
        <dgm:presLayoutVars>
          <dgm:bulletEnabled val="1"/>
        </dgm:presLayoutVars>
      </dgm:prSet>
      <dgm:spPr/>
    </dgm:pt>
    <dgm:pt modelId="{DB061B90-996B-2B4A-8756-41AB0087C47D}" type="pres">
      <dgm:prSet presAssocID="{A97F47D4-7709-764C-86A5-FFD5526EBBA3}" presName="aSpace2" presStyleCnt="0"/>
      <dgm:spPr/>
    </dgm:pt>
    <dgm:pt modelId="{32C0E954-A98A-294B-B49A-A58628FC1C98}" type="pres">
      <dgm:prSet presAssocID="{455807CC-F2AD-134A-A21B-60EA1F6F878A}" presName="childNode" presStyleLbl="node1" presStyleIdx="6" presStyleCnt="18">
        <dgm:presLayoutVars>
          <dgm:bulletEnabled val="1"/>
        </dgm:presLayoutVars>
      </dgm:prSet>
      <dgm:spPr/>
    </dgm:pt>
    <dgm:pt modelId="{FA46EE4D-7282-764E-9BB4-703218CC79F6}" type="pres">
      <dgm:prSet presAssocID="{455807CC-F2AD-134A-A21B-60EA1F6F878A}" presName="aSpace2" presStyleCnt="0"/>
      <dgm:spPr/>
    </dgm:pt>
    <dgm:pt modelId="{22497084-2CB4-2F46-B02B-33D476088B88}" type="pres">
      <dgm:prSet presAssocID="{7B355D5F-3738-0549-9461-6166314F8B92}" presName="childNode" presStyleLbl="node1" presStyleIdx="7" presStyleCnt="18">
        <dgm:presLayoutVars>
          <dgm:bulletEnabled val="1"/>
        </dgm:presLayoutVars>
      </dgm:prSet>
      <dgm:spPr/>
    </dgm:pt>
    <dgm:pt modelId="{EAC0C174-F6D2-B54D-871D-B9DA61162A7E}" type="pres">
      <dgm:prSet presAssocID="{D1688A22-CDF8-B04F-9F6B-691402AFE89B}" presName="aSpace" presStyleCnt="0"/>
      <dgm:spPr/>
    </dgm:pt>
    <dgm:pt modelId="{4925381A-D1FC-FC40-A37E-7623305522C6}" type="pres">
      <dgm:prSet presAssocID="{1BCC62BC-6B6B-3C41-BB2B-A71E2677D722}" presName="compNode" presStyleCnt="0"/>
      <dgm:spPr/>
    </dgm:pt>
    <dgm:pt modelId="{6EF75B01-525F-B14F-AADB-8A877FE0D369}" type="pres">
      <dgm:prSet presAssocID="{1BCC62BC-6B6B-3C41-BB2B-A71E2677D722}" presName="aNode" presStyleLbl="bgShp" presStyleIdx="1" presStyleCnt="3"/>
      <dgm:spPr/>
    </dgm:pt>
    <dgm:pt modelId="{E5F77A5F-3172-B641-8537-C661A606B9F9}" type="pres">
      <dgm:prSet presAssocID="{1BCC62BC-6B6B-3C41-BB2B-A71E2677D722}" presName="textNode" presStyleLbl="bgShp" presStyleIdx="1" presStyleCnt="3"/>
      <dgm:spPr/>
    </dgm:pt>
    <dgm:pt modelId="{1ACDAF09-0D0D-564C-AD03-979AB123ADC4}" type="pres">
      <dgm:prSet presAssocID="{1BCC62BC-6B6B-3C41-BB2B-A71E2677D722}" presName="compChildNode" presStyleCnt="0"/>
      <dgm:spPr/>
    </dgm:pt>
    <dgm:pt modelId="{C86C6C75-9F7B-8649-B290-74D306374A14}" type="pres">
      <dgm:prSet presAssocID="{1BCC62BC-6B6B-3C41-BB2B-A71E2677D722}" presName="theInnerList" presStyleCnt="0"/>
      <dgm:spPr/>
    </dgm:pt>
    <dgm:pt modelId="{85A9A070-195E-E34F-B2AF-7D0731C245E1}" type="pres">
      <dgm:prSet presAssocID="{87757FCB-E84E-F442-8929-B3A4D3B0C39A}" presName="childNode" presStyleLbl="node1" presStyleIdx="8" presStyleCnt="18">
        <dgm:presLayoutVars>
          <dgm:bulletEnabled val="1"/>
        </dgm:presLayoutVars>
      </dgm:prSet>
      <dgm:spPr/>
    </dgm:pt>
    <dgm:pt modelId="{61779572-7497-054A-B931-9CAA9D9AE762}" type="pres">
      <dgm:prSet presAssocID="{87757FCB-E84E-F442-8929-B3A4D3B0C39A}" presName="aSpace2" presStyleCnt="0"/>
      <dgm:spPr/>
    </dgm:pt>
    <dgm:pt modelId="{DF36A509-B505-6D4B-A799-68FAFAA5EC9C}" type="pres">
      <dgm:prSet presAssocID="{86E88162-FFF6-534D-9BF9-54ECCF0705CE}" presName="childNode" presStyleLbl="node1" presStyleIdx="9" presStyleCnt="18">
        <dgm:presLayoutVars>
          <dgm:bulletEnabled val="1"/>
        </dgm:presLayoutVars>
      </dgm:prSet>
      <dgm:spPr/>
    </dgm:pt>
    <dgm:pt modelId="{1F948D59-7F76-0449-AFA0-84CB766F8A84}" type="pres">
      <dgm:prSet presAssocID="{86E88162-FFF6-534D-9BF9-54ECCF0705CE}" presName="aSpace2" presStyleCnt="0"/>
      <dgm:spPr/>
    </dgm:pt>
    <dgm:pt modelId="{310FDEBA-1870-8740-9F46-5599B7D5CF96}" type="pres">
      <dgm:prSet presAssocID="{F05BA58C-E065-6747-BDF5-E95DFFD7925D}" presName="childNode" presStyleLbl="node1" presStyleIdx="10" presStyleCnt="18">
        <dgm:presLayoutVars>
          <dgm:bulletEnabled val="1"/>
        </dgm:presLayoutVars>
      </dgm:prSet>
      <dgm:spPr/>
    </dgm:pt>
    <dgm:pt modelId="{531118B7-4A33-2548-86CE-D56EE017875C}" type="pres">
      <dgm:prSet presAssocID="{F05BA58C-E065-6747-BDF5-E95DFFD7925D}" presName="aSpace2" presStyleCnt="0"/>
      <dgm:spPr/>
    </dgm:pt>
    <dgm:pt modelId="{99EA3D8F-0D07-6D46-B353-D5E04342D302}" type="pres">
      <dgm:prSet presAssocID="{25F0945D-8F37-6847-B1C8-D0E75D284187}" presName="childNode" presStyleLbl="node1" presStyleIdx="11" presStyleCnt="18">
        <dgm:presLayoutVars>
          <dgm:bulletEnabled val="1"/>
        </dgm:presLayoutVars>
      </dgm:prSet>
      <dgm:spPr/>
    </dgm:pt>
    <dgm:pt modelId="{322E0F33-3750-CB4C-845E-42EAF5624D89}" type="pres">
      <dgm:prSet presAssocID="{25F0945D-8F37-6847-B1C8-D0E75D284187}" presName="aSpace2" presStyleCnt="0"/>
      <dgm:spPr/>
    </dgm:pt>
    <dgm:pt modelId="{6DBCF3DC-0B60-D04F-9386-2C39EBEF4B3D}" type="pres">
      <dgm:prSet presAssocID="{BA64BABA-3CC5-8F45-B22B-C144AAAA0CE6}" presName="childNode" presStyleLbl="node1" presStyleIdx="12" presStyleCnt="18">
        <dgm:presLayoutVars>
          <dgm:bulletEnabled val="1"/>
        </dgm:presLayoutVars>
      </dgm:prSet>
      <dgm:spPr/>
    </dgm:pt>
    <dgm:pt modelId="{0E4326E1-7768-9447-BAEC-577F115EB613}" type="pres">
      <dgm:prSet presAssocID="{1BCC62BC-6B6B-3C41-BB2B-A71E2677D722}" presName="aSpace" presStyleCnt="0"/>
      <dgm:spPr/>
    </dgm:pt>
    <dgm:pt modelId="{C6F9E1B0-88F5-084F-9CA5-A611F055DFD8}" type="pres">
      <dgm:prSet presAssocID="{EEEF5513-940C-904F-B8F5-97E2AF696B80}" presName="compNode" presStyleCnt="0"/>
      <dgm:spPr/>
    </dgm:pt>
    <dgm:pt modelId="{0411DEEE-0093-344F-8D63-5D43EADA84A8}" type="pres">
      <dgm:prSet presAssocID="{EEEF5513-940C-904F-B8F5-97E2AF696B80}" presName="aNode" presStyleLbl="bgShp" presStyleIdx="2" presStyleCnt="3"/>
      <dgm:spPr/>
    </dgm:pt>
    <dgm:pt modelId="{5C37BB9B-ED58-3D4A-B4EF-7C104DB1BEEE}" type="pres">
      <dgm:prSet presAssocID="{EEEF5513-940C-904F-B8F5-97E2AF696B80}" presName="textNode" presStyleLbl="bgShp" presStyleIdx="2" presStyleCnt="3"/>
      <dgm:spPr/>
    </dgm:pt>
    <dgm:pt modelId="{E58C3D6D-DA44-E24E-AA77-A3685AF53307}" type="pres">
      <dgm:prSet presAssocID="{EEEF5513-940C-904F-B8F5-97E2AF696B80}" presName="compChildNode" presStyleCnt="0"/>
      <dgm:spPr/>
    </dgm:pt>
    <dgm:pt modelId="{62C02E7A-8A9D-424B-B8B8-7AD141E6C150}" type="pres">
      <dgm:prSet presAssocID="{EEEF5513-940C-904F-B8F5-97E2AF696B80}" presName="theInnerList" presStyleCnt="0"/>
      <dgm:spPr/>
    </dgm:pt>
    <dgm:pt modelId="{764E532F-AFE0-C44F-BA0A-AB8928428228}" type="pres">
      <dgm:prSet presAssocID="{B0994D0F-BF73-C34E-8CFC-2658FD0F4A1D}" presName="childNode" presStyleLbl="node1" presStyleIdx="13" presStyleCnt="18">
        <dgm:presLayoutVars>
          <dgm:bulletEnabled val="1"/>
        </dgm:presLayoutVars>
      </dgm:prSet>
      <dgm:spPr/>
    </dgm:pt>
    <dgm:pt modelId="{E0B38BDA-04DC-3F40-B35B-09AB41D069D2}" type="pres">
      <dgm:prSet presAssocID="{B0994D0F-BF73-C34E-8CFC-2658FD0F4A1D}" presName="aSpace2" presStyleCnt="0"/>
      <dgm:spPr/>
    </dgm:pt>
    <dgm:pt modelId="{A2C73D99-77F1-B44B-BC7C-0DA151D5FBC7}" type="pres">
      <dgm:prSet presAssocID="{29F75D4A-5FB6-B04E-BED4-503476AB1194}" presName="childNode" presStyleLbl="node1" presStyleIdx="14" presStyleCnt="18">
        <dgm:presLayoutVars>
          <dgm:bulletEnabled val="1"/>
        </dgm:presLayoutVars>
      </dgm:prSet>
      <dgm:spPr/>
    </dgm:pt>
    <dgm:pt modelId="{2BF2B772-DF19-774B-848F-CCFCA2B482A2}" type="pres">
      <dgm:prSet presAssocID="{29F75D4A-5FB6-B04E-BED4-503476AB1194}" presName="aSpace2" presStyleCnt="0"/>
      <dgm:spPr/>
    </dgm:pt>
    <dgm:pt modelId="{AB5F37DD-F1C6-6E43-8178-8600FFA5A9AC}" type="pres">
      <dgm:prSet presAssocID="{3E19C69F-FD04-F745-A15E-84FA9981D590}" presName="childNode" presStyleLbl="node1" presStyleIdx="15" presStyleCnt="18">
        <dgm:presLayoutVars>
          <dgm:bulletEnabled val="1"/>
        </dgm:presLayoutVars>
      </dgm:prSet>
      <dgm:spPr/>
    </dgm:pt>
    <dgm:pt modelId="{4F8114F5-259D-1D4F-AEC6-E1FAF7A61EB6}" type="pres">
      <dgm:prSet presAssocID="{3E19C69F-FD04-F745-A15E-84FA9981D590}" presName="aSpace2" presStyleCnt="0"/>
      <dgm:spPr/>
    </dgm:pt>
    <dgm:pt modelId="{F74A784A-D018-4E40-97F7-F76A28A1CBD1}" type="pres">
      <dgm:prSet presAssocID="{D7D4F4EC-49C9-A34F-9D93-486B7C586735}" presName="childNode" presStyleLbl="node1" presStyleIdx="16" presStyleCnt="18">
        <dgm:presLayoutVars>
          <dgm:bulletEnabled val="1"/>
        </dgm:presLayoutVars>
      </dgm:prSet>
      <dgm:spPr/>
    </dgm:pt>
    <dgm:pt modelId="{73D8E54E-2FE8-3B46-ABFC-3EC515F295F5}" type="pres">
      <dgm:prSet presAssocID="{D7D4F4EC-49C9-A34F-9D93-486B7C586735}" presName="aSpace2" presStyleCnt="0"/>
      <dgm:spPr/>
    </dgm:pt>
    <dgm:pt modelId="{64950D43-04D8-DD4F-A22C-F2CC01923023}" type="pres">
      <dgm:prSet presAssocID="{51A68CD0-252F-104F-8DC7-1BCA8C44D95B}" presName="childNode" presStyleLbl="node1" presStyleIdx="17" presStyleCnt="18">
        <dgm:presLayoutVars>
          <dgm:bulletEnabled val="1"/>
        </dgm:presLayoutVars>
      </dgm:prSet>
      <dgm:spPr/>
    </dgm:pt>
  </dgm:ptLst>
  <dgm:cxnLst>
    <dgm:cxn modelId="{3799D300-8DF2-6E41-9EAC-42918A73205B}" srcId="{8E6A5D26-D8B6-1F40-BBCF-A85924130D6E}" destId="{D1688A22-CDF8-B04F-9F6B-691402AFE89B}" srcOrd="0" destOrd="0" parTransId="{BBE23955-BF4F-644F-A479-7475828A061F}" sibTransId="{E26E0052-C472-1740-859E-309AD1AC0DA8}"/>
    <dgm:cxn modelId="{EEC47202-0BBE-5D40-A28E-986520A003F3}" srcId="{D1688A22-CDF8-B04F-9F6B-691402AFE89B}" destId="{481FE5E6-A9A2-A040-A643-2439968CB1AC}" srcOrd="3" destOrd="0" parTransId="{AF051CE5-7672-B54F-8B44-AE619957A8FF}" sibTransId="{B2BA6B39-EE11-B44B-90C9-6DE8843CD315}"/>
    <dgm:cxn modelId="{59D99408-567E-EE4E-81C5-8E15C04D0928}" type="presOf" srcId="{87757FCB-E84E-F442-8929-B3A4D3B0C39A}" destId="{85A9A070-195E-E34F-B2AF-7D0731C245E1}" srcOrd="0" destOrd="0" presId="urn:microsoft.com/office/officeart/2005/8/layout/lProcess2"/>
    <dgm:cxn modelId="{C4230514-32D0-7F47-AA16-CE98781E3CCE}" srcId="{D1688A22-CDF8-B04F-9F6B-691402AFE89B}" destId="{407971FB-82DB-0741-AC89-CA74E1F60E86}" srcOrd="4" destOrd="0" parTransId="{6A045C6F-48F0-514F-9CCE-BEB21C0FE88F}" sibTransId="{A18BD757-B39B-8546-8CAB-ACC91169CA97}"/>
    <dgm:cxn modelId="{FB3F4E1C-A48E-124C-AB87-711C9B0B29E6}" srcId="{1BCC62BC-6B6B-3C41-BB2B-A71E2677D722}" destId="{BA64BABA-3CC5-8F45-B22B-C144AAAA0CE6}" srcOrd="4" destOrd="0" parTransId="{3563AE98-F89D-0048-8AF8-47EBEEBF1CAE}" sibTransId="{FA1D0E0C-A80C-E140-B4E7-60D30FEDB981}"/>
    <dgm:cxn modelId="{87306925-EC2D-874C-B07A-84F51DD08868}" srcId="{EEEF5513-940C-904F-B8F5-97E2AF696B80}" destId="{B0994D0F-BF73-C34E-8CFC-2658FD0F4A1D}" srcOrd="0" destOrd="0" parTransId="{1B428D50-DA85-1B46-B5BD-F810B19E3394}" sibTransId="{CCA0FE70-99F6-9B4F-8B30-1F7AD06BF1A8}"/>
    <dgm:cxn modelId="{C1EA9C25-B6D9-7A46-9419-B7914D875F4B}" srcId="{D1688A22-CDF8-B04F-9F6B-691402AFE89B}" destId="{A97F47D4-7709-764C-86A5-FFD5526EBBA3}" srcOrd="5" destOrd="0" parTransId="{AE570C8D-A47C-FD49-BCA1-FB71159CF66F}" sibTransId="{D939DB66-0817-F640-BB89-A5E45EB7ADE2}"/>
    <dgm:cxn modelId="{ADF8A334-BF39-7B4D-B279-E29749BD7BDD}" type="presOf" srcId="{A97F47D4-7709-764C-86A5-FFD5526EBBA3}" destId="{62CF8872-EE42-824E-BF79-87A08419852E}" srcOrd="0" destOrd="0" presId="urn:microsoft.com/office/officeart/2005/8/layout/lProcess2"/>
    <dgm:cxn modelId="{46B30F37-CC64-F143-81D5-04BA04ECC431}" srcId="{1BCC62BC-6B6B-3C41-BB2B-A71E2677D722}" destId="{87757FCB-E84E-F442-8929-B3A4D3B0C39A}" srcOrd="0" destOrd="0" parTransId="{F148128D-C498-F444-A2DB-BEB15C4D4096}" sibTransId="{8AE45A6A-038B-3948-B85F-76AE90417AE0}"/>
    <dgm:cxn modelId="{3701FD37-573E-A14D-B68E-FA302EA93732}" type="presOf" srcId="{B0994D0F-BF73-C34E-8CFC-2658FD0F4A1D}" destId="{764E532F-AFE0-C44F-BA0A-AB8928428228}" srcOrd="0" destOrd="0" presId="urn:microsoft.com/office/officeart/2005/8/layout/lProcess2"/>
    <dgm:cxn modelId="{14E46E3E-DDBE-5841-9B90-F53A1B48F9DE}" type="presOf" srcId="{29F75D4A-5FB6-B04E-BED4-503476AB1194}" destId="{A2C73D99-77F1-B44B-BC7C-0DA151D5FBC7}" srcOrd="0" destOrd="0" presId="urn:microsoft.com/office/officeart/2005/8/layout/lProcess2"/>
    <dgm:cxn modelId="{77FB7B3E-BFBF-954E-BF83-9238BE026CF3}" type="presOf" srcId="{51A68CD0-252F-104F-8DC7-1BCA8C44D95B}" destId="{64950D43-04D8-DD4F-A22C-F2CC01923023}" srcOrd="0" destOrd="0" presId="urn:microsoft.com/office/officeart/2005/8/layout/lProcess2"/>
    <dgm:cxn modelId="{1DC6A93E-34B0-9844-9548-D592519F6318}" type="presOf" srcId="{D1688A22-CDF8-B04F-9F6B-691402AFE89B}" destId="{F16D0BF8-CAAF-0D4F-A3A7-D0ABF2C34C50}" srcOrd="0" destOrd="0" presId="urn:microsoft.com/office/officeart/2005/8/layout/lProcess2"/>
    <dgm:cxn modelId="{CC07BF47-9794-0443-B0E3-281AE90590DD}" type="presOf" srcId="{3E19C69F-FD04-F745-A15E-84FA9981D590}" destId="{AB5F37DD-F1C6-6E43-8178-8600FFA5A9AC}" srcOrd="0" destOrd="0" presId="urn:microsoft.com/office/officeart/2005/8/layout/lProcess2"/>
    <dgm:cxn modelId="{4BE14E50-B38E-3F42-A02D-041C37774B80}" srcId="{EEEF5513-940C-904F-B8F5-97E2AF696B80}" destId="{29F75D4A-5FB6-B04E-BED4-503476AB1194}" srcOrd="1" destOrd="0" parTransId="{743C0B83-F029-8048-881E-8F9444B3E324}" sibTransId="{F1BB4ACA-8DBF-8248-949A-4CBBA31732FE}"/>
    <dgm:cxn modelId="{A021015A-1559-1E43-8FBC-8B1B1B105695}" srcId="{D1688A22-CDF8-B04F-9F6B-691402AFE89B}" destId="{D8BAE48A-CBD3-EB42-9F9A-7697A9678E98}" srcOrd="1" destOrd="0" parTransId="{66EAEC5F-C73C-B247-9E8A-6B8A9A6B1F11}" sibTransId="{D14AD9D9-8D68-5E40-A8E9-08A6F35CB0C7}"/>
    <dgm:cxn modelId="{E286AA65-D2CC-6A49-8BF8-A1EECAF63120}" type="presOf" srcId="{D1688A22-CDF8-B04F-9F6B-691402AFE89B}" destId="{6BCD444B-79F1-CC4D-8296-8308B496178E}" srcOrd="1" destOrd="0" presId="urn:microsoft.com/office/officeart/2005/8/layout/lProcess2"/>
    <dgm:cxn modelId="{DF72EA6B-C695-E548-84BC-0E46106FE016}" type="presOf" srcId="{EEEF5513-940C-904F-B8F5-97E2AF696B80}" destId="{0411DEEE-0093-344F-8D63-5D43EADA84A8}" srcOrd="0" destOrd="0" presId="urn:microsoft.com/office/officeart/2005/8/layout/lProcess2"/>
    <dgm:cxn modelId="{746A676F-9E50-1A41-B724-ED1F7B8B907E}" srcId="{1BCC62BC-6B6B-3C41-BB2B-A71E2677D722}" destId="{F05BA58C-E065-6747-BDF5-E95DFFD7925D}" srcOrd="2" destOrd="0" parTransId="{20B32A7D-3DDF-154E-BEA0-A0488E543C0F}" sibTransId="{174242CA-E1F1-2940-9FB2-848F190476C3}"/>
    <dgm:cxn modelId="{15233A70-08B2-D54C-86D4-209986CC14C0}" type="presOf" srcId="{1BCC62BC-6B6B-3C41-BB2B-A71E2677D722}" destId="{6EF75B01-525F-B14F-AADB-8A877FE0D369}" srcOrd="0" destOrd="0" presId="urn:microsoft.com/office/officeart/2005/8/layout/lProcess2"/>
    <dgm:cxn modelId="{7C350176-6F3E-5140-9D18-8AB7D7B3D2D1}" type="presOf" srcId="{407971FB-82DB-0741-AC89-CA74E1F60E86}" destId="{BDF5689F-C29A-D848-8FFF-9FE3507F16BB}" srcOrd="0" destOrd="0" presId="urn:microsoft.com/office/officeart/2005/8/layout/lProcess2"/>
    <dgm:cxn modelId="{B66D3E7B-EDC7-0B4D-A087-3E9A09212336}" type="presOf" srcId="{1BCC62BC-6B6B-3C41-BB2B-A71E2677D722}" destId="{E5F77A5F-3172-B641-8537-C661A606B9F9}" srcOrd="1" destOrd="0" presId="urn:microsoft.com/office/officeart/2005/8/layout/lProcess2"/>
    <dgm:cxn modelId="{8B32047C-DD6D-7E4D-8AC0-A8C85267FAC9}" srcId="{D1688A22-CDF8-B04F-9F6B-691402AFE89B}" destId="{BEF3B36B-E0C2-6747-BACC-F92A5C37D12C}" srcOrd="0" destOrd="0" parTransId="{D843AB0C-A619-004B-959C-3FE832C10A2F}" sibTransId="{C0740908-89A4-BA40-8623-9572B541A0C5}"/>
    <dgm:cxn modelId="{993F8484-752A-D048-B5EA-283513CCA3A6}" srcId="{D1688A22-CDF8-B04F-9F6B-691402AFE89B}" destId="{455807CC-F2AD-134A-A21B-60EA1F6F878A}" srcOrd="6" destOrd="0" parTransId="{CAF7A14A-D7E3-5A44-B208-A597F3B75048}" sibTransId="{C5AE1E15-7989-0049-AF49-A48894471A77}"/>
    <dgm:cxn modelId="{BEB5CF84-9450-6149-BC07-47591C7684BB}" srcId="{8E6A5D26-D8B6-1F40-BBCF-A85924130D6E}" destId="{1BCC62BC-6B6B-3C41-BB2B-A71E2677D722}" srcOrd="1" destOrd="0" parTransId="{0B1612EA-3556-0743-86FE-A746FD23A880}" sibTransId="{8631668F-EA49-C643-829A-EB06F66BBF6C}"/>
    <dgm:cxn modelId="{E3E92989-A10C-B247-AE66-5BB14BC82808}" type="presOf" srcId="{481FE5E6-A9A2-A040-A643-2439968CB1AC}" destId="{CE6F9A7B-AE1A-2E43-89F1-F2C2B3E85689}" srcOrd="0" destOrd="0" presId="urn:microsoft.com/office/officeart/2005/8/layout/lProcess2"/>
    <dgm:cxn modelId="{8B104989-B1C4-244A-BF0D-A9DB11D583A3}" type="presOf" srcId="{7B355D5F-3738-0549-9461-6166314F8B92}" destId="{22497084-2CB4-2F46-B02B-33D476088B88}" srcOrd="0" destOrd="0" presId="urn:microsoft.com/office/officeart/2005/8/layout/lProcess2"/>
    <dgm:cxn modelId="{005E7389-FA7E-7343-8DBF-4E4E80AEE3D0}" type="presOf" srcId="{25F0945D-8F37-6847-B1C8-D0E75D284187}" destId="{99EA3D8F-0D07-6D46-B353-D5E04342D302}" srcOrd="0" destOrd="0" presId="urn:microsoft.com/office/officeart/2005/8/layout/lProcess2"/>
    <dgm:cxn modelId="{5539DA8E-5D08-204E-8475-7B9913CD4BA9}" srcId="{EEEF5513-940C-904F-B8F5-97E2AF696B80}" destId="{51A68CD0-252F-104F-8DC7-1BCA8C44D95B}" srcOrd="4" destOrd="0" parTransId="{8FB8398E-3690-6C43-9E7F-1FA8A6939274}" sibTransId="{927EA388-F309-EC41-AEE5-CB55F1079B18}"/>
    <dgm:cxn modelId="{52966E99-FADD-994A-8B46-7B1BD13D6138}" type="presOf" srcId="{8E6A5D26-D8B6-1F40-BBCF-A85924130D6E}" destId="{4E449D46-8825-2546-B00A-244906F1EEEC}" srcOrd="0" destOrd="0" presId="urn:microsoft.com/office/officeart/2005/8/layout/lProcess2"/>
    <dgm:cxn modelId="{A9F8969A-7572-2546-977E-D4038F476E27}" type="presOf" srcId="{609CAC4F-2A37-0B41-8585-77E6D3B25F9F}" destId="{A4A2723C-E46C-D543-B077-7F35532DE28D}" srcOrd="0" destOrd="0" presId="urn:microsoft.com/office/officeart/2005/8/layout/lProcess2"/>
    <dgm:cxn modelId="{2088C5A3-22ED-814B-A4E9-3FE79060121E}" type="presOf" srcId="{BEF3B36B-E0C2-6747-BACC-F92A5C37D12C}" destId="{D4287FC3-EAB9-0546-B3ED-8F4324847262}" srcOrd="0" destOrd="0" presId="urn:microsoft.com/office/officeart/2005/8/layout/lProcess2"/>
    <dgm:cxn modelId="{9D8548A6-67C8-0D4A-B21D-3DA77C811ECE}" type="presOf" srcId="{EEEF5513-940C-904F-B8F5-97E2AF696B80}" destId="{5C37BB9B-ED58-3D4A-B4EF-7C104DB1BEEE}" srcOrd="1" destOrd="0" presId="urn:microsoft.com/office/officeart/2005/8/layout/lProcess2"/>
    <dgm:cxn modelId="{DA282AA9-268B-5945-8E9C-A416257171E6}" srcId="{1BCC62BC-6B6B-3C41-BB2B-A71E2677D722}" destId="{25F0945D-8F37-6847-B1C8-D0E75D284187}" srcOrd="3" destOrd="0" parTransId="{937E01E2-8AE4-224E-9229-3557328C00AA}" sibTransId="{4AFBEC64-EA5E-A046-AE04-6A622B9AC9B6}"/>
    <dgm:cxn modelId="{E2D4B0AA-CFB0-8A4D-8B03-E23475F7F4BE}" type="presOf" srcId="{F05BA58C-E065-6747-BDF5-E95DFFD7925D}" destId="{310FDEBA-1870-8740-9F46-5599B7D5CF96}" srcOrd="0" destOrd="0" presId="urn:microsoft.com/office/officeart/2005/8/layout/lProcess2"/>
    <dgm:cxn modelId="{AE8BC7AA-AABE-7C47-928F-244B531D6840}" srcId="{EEEF5513-940C-904F-B8F5-97E2AF696B80}" destId="{D7D4F4EC-49C9-A34F-9D93-486B7C586735}" srcOrd="3" destOrd="0" parTransId="{66415DEA-68C0-C444-8C83-FFFA88E0D1D8}" sibTransId="{ECB33998-3D4C-FE43-88F9-FFD69FF0CB25}"/>
    <dgm:cxn modelId="{7BE56BB1-52A2-0A4C-BD34-9BF1A0AFAD61}" srcId="{D1688A22-CDF8-B04F-9F6B-691402AFE89B}" destId="{609CAC4F-2A37-0B41-8585-77E6D3B25F9F}" srcOrd="2" destOrd="0" parTransId="{340A70CA-91FF-504A-9330-C4DB43668080}" sibTransId="{F0ABB154-8149-134C-86F3-521677C97C31}"/>
    <dgm:cxn modelId="{D7B79EBC-6FC3-4245-A23D-D84CD698D064}" srcId="{D1688A22-CDF8-B04F-9F6B-691402AFE89B}" destId="{7B355D5F-3738-0549-9461-6166314F8B92}" srcOrd="7" destOrd="0" parTransId="{B4FACFF7-4921-4942-A53B-533CFF0871F9}" sibTransId="{2980217D-85C6-CF43-9B3B-6E42ED91B9C3}"/>
    <dgm:cxn modelId="{AC3E73BF-C4B5-D549-9C35-4BDF74E4B3C2}" srcId="{1BCC62BC-6B6B-3C41-BB2B-A71E2677D722}" destId="{86E88162-FFF6-534D-9BF9-54ECCF0705CE}" srcOrd="1" destOrd="0" parTransId="{F44AEE5A-F971-EA41-A2C8-EE664A94A4C7}" sibTransId="{6BAA0C9C-BADF-3A4D-95F8-742871BDDA00}"/>
    <dgm:cxn modelId="{585076C0-E4DA-A547-A738-8E31AFDF8DF2}" type="presOf" srcId="{455807CC-F2AD-134A-A21B-60EA1F6F878A}" destId="{32C0E954-A98A-294B-B49A-A58628FC1C98}" srcOrd="0" destOrd="0" presId="urn:microsoft.com/office/officeart/2005/8/layout/lProcess2"/>
    <dgm:cxn modelId="{E6F2EDC6-0F15-2E45-ADB3-EF78524B1C3C}" srcId="{8E6A5D26-D8B6-1F40-BBCF-A85924130D6E}" destId="{EEEF5513-940C-904F-B8F5-97E2AF696B80}" srcOrd="2" destOrd="0" parTransId="{C35718C7-E211-6B48-B122-654037631D19}" sibTransId="{688D1EA1-6A54-D04D-8322-097F7DD1963E}"/>
    <dgm:cxn modelId="{C90C16CC-D953-1D4F-AB83-384189554D8F}" type="presOf" srcId="{86E88162-FFF6-534D-9BF9-54ECCF0705CE}" destId="{DF36A509-B505-6D4B-A799-68FAFAA5EC9C}" srcOrd="0" destOrd="0" presId="urn:microsoft.com/office/officeart/2005/8/layout/lProcess2"/>
    <dgm:cxn modelId="{0281B6D1-CDFF-CF47-8324-4AA9C0730CAE}" type="presOf" srcId="{D8BAE48A-CBD3-EB42-9F9A-7697A9678E98}" destId="{0F15B7B3-D361-AA4B-92F0-470831CA0D54}" srcOrd="0" destOrd="0" presId="urn:microsoft.com/office/officeart/2005/8/layout/lProcess2"/>
    <dgm:cxn modelId="{BC7720D5-91D2-FE49-ABCD-3D7CF40BF4B6}" srcId="{EEEF5513-940C-904F-B8F5-97E2AF696B80}" destId="{3E19C69F-FD04-F745-A15E-84FA9981D590}" srcOrd="2" destOrd="0" parTransId="{8694AC37-A0C7-D94A-97B2-3C73C4C41F5B}" sibTransId="{24257DBF-F07C-E740-84D0-771B9BF67E45}"/>
    <dgm:cxn modelId="{A2A688DE-F888-FD44-8F21-1A49029F2244}" type="presOf" srcId="{BA64BABA-3CC5-8F45-B22B-C144AAAA0CE6}" destId="{6DBCF3DC-0B60-D04F-9386-2C39EBEF4B3D}" srcOrd="0" destOrd="0" presId="urn:microsoft.com/office/officeart/2005/8/layout/lProcess2"/>
    <dgm:cxn modelId="{EFFB12E3-52BB-1A46-BC43-6AAE13F3A911}" type="presOf" srcId="{D7D4F4EC-49C9-A34F-9D93-486B7C586735}" destId="{F74A784A-D018-4E40-97F7-F76A28A1CBD1}" srcOrd="0" destOrd="0" presId="urn:microsoft.com/office/officeart/2005/8/layout/lProcess2"/>
    <dgm:cxn modelId="{B99816AB-8772-9A44-BD82-4BAC523C2526}" type="presParOf" srcId="{4E449D46-8825-2546-B00A-244906F1EEEC}" destId="{6C770A95-E6A9-AD4A-88DC-1ADFC272A20A}" srcOrd="0" destOrd="0" presId="urn:microsoft.com/office/officeart/2005/8/layout/lProcess2"/>
    <dgm:cxn modelId="{B96CE307-97DE-F842-9F52-375BCE7EC8F2}" type="presParOf" srcId="{6C770A95-E6A9-AD4A-88DC-1ADFC272A20A}" destId="{F16D0BF8-CAAF-0D4F-A3A7-D0ABF2C34C50}" srcOrd="0" destOrd="0" presId="urn:microsoft.com/office/officeart/2005/8/layout/lProcess2"/>
    <dgm:cxn modelId="{4D5F36AE-D91E-9445-8F8D-15B7CBA3B575}" type="presParOf" srcId="{6C770A95-E6A9-AD4A-88DC-1ADFC272A20A}" destId="{6BCD444B-79F1-CC4D-8296-8308B496178E}" srcOrd="1" destOrd="0" presId="urn:microsoft.com/office/officeart/2005/8/layout/lProcess2"/>
    <dgm:cxn modelId="{C6633850-5E64-A443-8F82-4E5B681BAA1C}" type="presParOf" srcId="{6C770A95-E6A9-AD4A-88DC-1ADFC272A20A}" destId="{397ED4DE-ECE9-9544-8EBF-8C02350ADE27}" srcOrd="2" destOrd="0" presId="urn:microsoft.com/office/officeart/2005/8/layout/lProcess2"/>
    <dgm:cxn modelId="{1ED73DB0-C958-1D44-A185-4D2B7EF9CF05}" type="presParOf" srcId="{397ED4DE-ECE9-9544-8EBF-8C02350ADE27}" destId="{7A55340B-16E4-8F4B-A060-1F42ACBF2128}" srcOrd="0" destOrd="0" presId="urn:microsoft.com/office/officeart/2005/8/layout/lProcess2"/>
    <dgm:cxn modelId="{5074B578-14A0-4C43-B752-B043FC463B7C}" type="presParOf" srcId="{7A55340B-16E4-8F4B-A060-1F42ACBF2128}" destId="{D4287FC3-EAB9-0546-B3ED-8F4324847262}" srcOrd="0" destOrd="0" presId="urn:microsoft.com/office/officeart/2005/8/layout/lProcess2"/>
    <dgm:cxn modelId="{6138A25B-490C-754E-8BBE-8937BBCBBB96}" type="presParOf" srcId="{7A55340B-16E4-8F4B-A060-1F42ACBF2128}" destId="{52C0FDE4-2EA6-7B4F-8A9F-F517C9324BA8}" srcOrd="1" destOrd="0" presId="urn:microsoft.com/office/officeart/2005/8/layout/lProcess2"/>
    <dgm:cxn modelId="{CEBA9FF8-CABB-6146-B289-F0F2B3528B0E}" type="presParOf" srcId="{7A55340B-16E4-8F4B-A060-1F42ACBF2128}" destId="{0F15B7B3-D361-AA4B-92F0-470831CA0D54}" srcOrd="2" destOrd="0" presId="urn:microsoft.com/office/officeart/2005/8/layout/lProcess2"/>
    <dgm:cxn modelId="{C637F40D-9287-D74F-870C-06BF352864A6}" type="presParOf" srcId="{7A55340B-16E4-8F4B-A060-1F42ACBF2128}" destId="{490EDFC5-8544-F44F-AF30-27CF4D326DE3}" srcOrd="3" destOrd="0" presId="urn:microsoft.com/office/officeart/2005/8/layout/lProcess2"/>
    <dgm:cxn modelId="{8CA0EAAB-CC7E-7742-BB87-2F6ED4EE4CAF}" type="presParOf" srcId="{7A55340B-16E4-8F4B-A060-1F42ACBF2128}" destId="{A4A2723C-E46C-D543-B077-7F35532DE28D}" srcOrd="4" destOrd="0" presId="urn:microsoft.com/office/officeart/2005/8/layout/lProcess2"/>
    <dgm:cxn modelId="{833BABD0-7217-1E44-8563-AF6EF01AEA56}" type="presParOf" srcId="{7A55340B-16E4-8F4B-A060-1F42ACBF2128}" destId="{1CD15EC7-E015-1E4F-ACBC-10B00D217CD1}" srcOrd="5" destOrd="0" presId="urn:microsoft.com/office/officeart/2005/8/layout/lProcess2"/>
    <dgm:cxn modelId="{4DDB689F-A8DC-DE4C-B30A-F3A4F044F874}" type="presParOf" srcId="{7A55340B-16E4-8F4B-A060-1F42ACBF2128}" destId="{CE6F9A7B-AE1A-2E43-89F1-F2C2B3E85689}" srcOrd="6" destOrd="0" presId="urn:microsoft.com/office/officeart/2005/8/layout/lProcess2"/>
    <dgm:cxn modelId="{3CF35E29-32CC-5D4B-888A-B62FD8721D68}" type="presParOf" srcId="{7A55340B-16E4-8F4B-A060-1F42ACBF2128}" destId="{00447BF9-F5A8-F845-B907-16629B995A51}" srcOrd="7" destOrd="0" presId="urn:microsoft.com/office/officeart/2005/8/layout/lProcess2"/>
    <dgm:cxn modelId="{078E2811-8AA9-7F42-B543-2D95D27F7FC3}" type="presParOf" srcId="{7A55340B-16E4-8F4B-A060-1F42ACBF2128}" destId="{BDF5689F-C29A-D848-8FFF-9FE3507F16BB}" srcOrd="8" destOrd="0" presId="urn:microsoft.com/office/officeart/2005/8/layout/lProcess2"/>
    <dgm:cxn modelId="{DA7BCFA1-3621-CB4A-8018-E4E5F3CA058E}" type="presParOf" srcId="{7A55340B-16E4-8F4B-A060-1F42ACBF2128}" destId="{16AB3764-1E84-D544-828F-3B2D28D2EB99}" srcOrd="9" destOrd="0" presId="urn:microsoft.com/office/officeart/2005/8/layout/lProcess2"/>
    <dgm:cxn modelId="{DAFDB359-8B01-FE40-92BE-4BE4A81CB806}" type="presParOf" srcId="{7A55340B-16E4-8F4B-A060-1F42ACBF2128}" destId="{62CF8872-EE42-824E-BF79-87A08419852E}" srcOrd="10" destOrd="0" presId="urn:microsoft.com/office/officeart/2005/8/layout/lProcess2"/>
    <dgm:cxn modelId="{044AE784-2C12-C841-AC9C-30C818048ECC}" type="presParOf" srcId="{7A55340B-16E4-8F4B-A060-1F42ACBF2128}" destId="{DB061B90-996B-2B4A-8756-41AB0087C47D}" srcOrd="11" destOrd="0" presId="urn:microsoft.com/office/officeart/2005/8/layout/lProcess2"/>
    <dgm:cxn modelId="{34F7766A-56DC-4C48-8FB4-1DF727D699F6}" type="presParOf" srcId="{7A55340B-16E4-8F4B-A060-1F42ACBF2128}" destId="{32C0E954-A98A-294B-B49A-A58628FC1C98}" srcOrd="12" destOrd="0" presId="urn:microsoft.com/office/officeart/2005/8/layout/lProcess2"/>
    <dgm:cxn modelId="{DED02AB5-3DDB-5B46-AAB5-48C1764C070E}" type="presParOf" srcId="{7A55340B-16E4-8F4B-A060-1F42ACBF2128}" destId="{FA46EE4D-7282-764E-9BB4-703218CC79F6}" srcOrd="13" destOrd="0" presId="urn:microsoft.com/office/officeart/2005/8/layout/lProcess2"/>
    <dgm:cxn modelId="{7DDAD844-023A-9947-BBD3-225592C5B6A3}" type="presParOf" srcId="{7A55340B-16E4-8F4B-A060-1F42ACBF2128}" destId="{22497084-2CB4-2F46-B02B-33D476088B88}" srcOrd="14" destOrd="0" presId="urn:microsoft.com/office/officeart/2005/8/layout/lProcess2"/>
    <dgm:cxn modelId="{DB11D19C-DB87-4749-8950-0F9023EB5150}" type="presParOf" srcId="{4E449D46-8825-2546-B00A-244906F1EEEC}" destId="{EAC0C174-F6D2-B54D-871D-B9DA61162A7E}" srcOrd="1" destOrd="0" presId="urn:microsoft.com/office/officeart/2005/8/layout/lProcess2"/>
    <dgm:cxn modelId="{9D69F9D0-C4D4-7441-AD96-7A7DAEDB6A01}" type="presParOf" srcId="{4E449D46-8825-2546-B00A-244906F1EEEC}" destId="{4925381A-D1FC-FC40-A37E-7623305522C6}" srcOrd="2" destOrd="0" presId="urn:microsoft.com/office/officeart/2005/8/layout/lProcess2"/>
    <dgm:cxn modelId="{446AEAA4-1229-A846-89AC-F9434196EA06}" type="presParOf" srcId="{4925381A-D1FC-FC40-A37E-7623305522C6}" destId="{6EF75B01-525F-B14F-AADB-8A877FE0D369}" srcOrd="0" destOrd="0" presId="urn:microsoft.com/office/officeart/2005/8/layout/lProcess2"/>
    <dgm:cxn modelId="{A6D06E3E-5CB0-614F-84A3-3BC2BA19E852}" type="presParOf" srcId="{4925381A-D1FC-FC40-A37E-7623305522C6}" destId="{E5F77A5F-3172-B641-8537-C661A606B9F9}" srcOrd="1" destOrd="0" presId="urn:microsoft.com/office/officeart/2005/8/layout/lProcess2"/>
    <dgm:cxn modelId="{A8D0FAD1-40DD-3247-B46C-9B817EF4FA6A}" type="presParOf" srcId="{4925381A-D1FC-FC40-A37E-7623305522C6}" destId="{1ACDAF09-0D0D-564C-AD03-979AB123ADC4}" srcOrd="2" destOrd="0" presId="urn:microsoft.com/office/officeart/2005/8/layout/lProcess2"/>
    <dgm:cxn modelId="{AAF68217-DD22-BA46-A84F-222BBE47D970}" type="presParOf" srcId="{1ACDAF09-0D0D-564C-AD03-979AB123ADC4}" destId="{C86C6C75-9F7B-8649-B290-74D306374A14}" srcOrd="0" destOrd="0" presId="urn:microsoft.com/office/officeart/2005/8/layout/lProcess2"/>
    <dgm:cxn modelId="{7A17BFB6-CB59-8E4F-B800-BC0E5E52DC4F}" type="presParOf" srcId="{C86C6C75-9F7B-8649-B290-74D306374A14}" destId="{85A9A070-195E-E34F-B2AF-7D0731C245E1}" srcOrd="0" destOrd="0" presId="urn:microsoft.com/office/officeart/2005/8/layout/lProcess2"/>
    <dgm:cxn modelId="{B4D84AFF-CD35-EE49-8899-FDAE154B4CBE}" type="presParOf" srcId="{C86C6C75-9F7B-8649-B290-74D306374A14}" destId="{61779572-7497-054A-B931-9CAA9D9AE762}" srcOrd="1" destOrd="0" presId="urn:microsoft.com/office/officeart/2005/8/layout/lProcess2"/>
    <dgm:cxn modelId="{7FC17A6F-D19B-E149-851E-4CADC03CED7A}" type="presParOf" srcId="{C86C6C75-9F7B-8649-B290-74D306374A14}" destId="{DF36A509-B505-6D4B-A799-68FAFAA5EC9C}" srcOrd="2" destOrd="0" presId="urn:microsoft.com/office/officeart/2005/8/layout/lProcess2"/>
    <dgm:cxn modelId="{C9FF6525-B8EE-7941-A551-FFA8B6254973}" type="presParOf" srcId="{C86C6C75-9F7B-8649-B290-74D306374A14}" destId="{1F948D59-7F76-0449-AFA0-84CB766F8A84}" srcOrd="3" destOrd="0" presId="urn:microsoft.com/office/officeart/2005/8/layout/lProcess2"/>
    <dgm:cxn modelId="{77C7EE58-D2F2-AB48-BA85-943C9077D64F}" type="presParOf" srcId="{C86C6C75-9F7B-8649-B290-74D306374A14}" destId="{310FDEBA-1870-8740-9F46-5599B7D5CF96}" srcOrd="4" destOrd="0" presId="urn:microsoft.com/office/officeart/2005/8/layout/lProcess2"/>
    <dgm:cxn modelId="{68ED7AF9-37DA-1547-87E7-4308A93F2993}" type="presParOf" srcId="{C86C6C75-9F7B-8649-B290-74D306374A14}" destId="{531118B7-4A33-2548-86CE-D56EE017875C}" srcOrd="5" destOrd="0" presId="urn:microsoft.com/office/officeart/2005/8/layout/lProcess2"/>
    <dgm:cxn modelId="{C527697C-F9EB-6C4A-A881-BF58286586C0}" type="presParOf" srcId="{C86C6C75-9F7B-8649-B290-74D306374A14}" destId="{99EA3D8F-0D07-6D46-B353-D5E04342D302}" srcOrd="6" destOrd="0" presId="urn:microsoft.com/office/officeart/2005/8/layout/lProcess2"/>
    <dgm:cxn modelId="{9079EEE5-9512-024B-8560-CDE7E8B7DB88}" type="presParOf" srcId="{C86C6C75-9F7B-8649-B290-74D306374A14}" destId="{322E0F33-3750-CB4C-845E-42EAF5624D89}" srcOrd="7" destOrd="0" presId="urn:microsoft.com/office/officeart/2005/8/layout/lProcess2"/>
    <dgm:cxn modelId="{F922A986-1C16-DE43-B0B2-6F1FB4F2690D}" type="presParOf" srcId="{C86C6C75-9F7B-8649-B290-74D306374A14}" destId="{6DBCF3DC-0B60-D04F-9386-2C39EBEF4B3D}" srcOrd="8" destOrd="0" presId="urn:microsoft.com/office/officeart/2005/8/layout/lProcess2"/>
    <dgm:cxn modelId="{D8C6EC3D-CFB4-A644-8BFF-F3B5715A3D60}" type="presParOf" srcId="{4E449D46-8825-2546-B00A-244906F1EEEC}" destId="{0E4326E1-7768-9447-BAEC-577F115EB613}" srcOrd="3" destOrd="0" presId="urn:microsoft.com/office/officeart/2005/8/layout/lProcess2"/>
    <dgm:cxn modelId="{943505B9-7D04-AC47-9424-0E3B611D4ACA}" type="presParOf" srcId="{4E449D46-8825-2546-B00A-244906F1EEEC}" destId="{C6F9E1B0-88F5-084F-9CA5-A611F055DFD8}" srcOrd="4" destOrd="0" presId="urn:microsoft.com/office/officeart/2005/8/layout/lProcess2"/>
    <dgm:cxn modelId="{1A6C3D5F-060C-9847-9251-1C0729C6B015}" type="presParOf" srcId="{C6F9E1B0-88F5-084F-9CA5-A611F055DFD8}" destId="{0411DEEE-0093-344F-8D63-5D43EADA84A8}" srcOrd="0" destOrd="0" presId="urn:microsoft.com/office/officeart/2005/8/layout/lProcess2"/>
    <dgm:cxn modelId="{F3F7C0E6-3B98-D748-BB4A-2D11B2BFE1C0}" type="presParOf" srcId="{C6F9E1B0-88F5-084F-9CA5-A611F055DFD8}" destId="{5C37BB9B-ED58-3D4A-B4EF-7C104DB1BEEE}" srcOrd="1" destOrd="0" presId="urn:microsoft.com/office/officeart/2005/8/layout/lProcess2"/>
    <dgm:cxn modelId="{16DD82C3-F4B1-784B-8A93-57B126F9C60E}" type="presParOf" srcId="{C6F9E1B0-88F5-084F-9CA5-A611F055DFD8}" destId="{E58C3D6D-DA44-E24E-AA77-A3685AF53307}" srcOrd="2" destOrd="0" presId="urn:microsoft.com/office/officeart/2005/8/layout/lProcess2"/>
    <dgm:cxn modelId="{0D892C0B-2C79-E64E-96E1-36564E7930F4}" type="presParOf" srcId="{E58C3D6D-DA44-E24E-AA77-A3685AF53307}" destId="{62C02E7A-8A9D-424B-B8B8-7AD141E6C150}" srcOrd="0" destOrd="0" presId="urn:microsoft.com/office/officeart/2005/8/layout/lProcess2"/>
    <dgm:cxn modelId="{32EC2E39-8D06-3342-BE63-E17111FA9146}" type="presParOf" srcId="{62C02E7A-8A9D-424B-B8B8-7AD141E6C150}" destId="{764E532F-AFE0-C44F-BA0A-AB8928428228}" srcOrd="0" destOrd="0" presId="urn:microsoft.com/office/officeart/2005/8/layout/lProcess2"/>
    <dgm:cxn modelId="{0865BDBF-A1C0-E847-8230-58FBB7D563EA}" type="presParOf" srcId="{62C02E7A-8A9D-424B-B8B8-7AD141E6C150}" destId="{E0B38BDA-04DC-3F40-B35B-09AB41D069D2}" srcOrd="1" destOrd="0" presId="urn:microsoft.com/office/officeart/2005/8/layout/lProcess2"/>
    <dgm:cxn modelId="{DB7A9114-B052-C447-B382-8CF8C90C6A13}" type="presParOf" srcId="{62C02E7A-8A9D-424B-B8B8-7AD141E6C150}" destId="{A2C73D99-77F1-B44B-BC7C-0DA151D5FBC7}" srcOrd="2" destOrd="0" presId="urn:microsoft.com/office/officeart/2005/8/layout/lProcess2"/>
    <dgm:cxn modelId="{FF094F46-A08C-8F47-992B-DC1FAB63DEF3}" type="presParOf" srcId="{62C02E7A-8A9D-424B-B8B8-7AD141E6C150}" destId="{2BF2B772-DF19-774B-848F-CCFCA2B482A2}" srcOrd="3" destOrd="0" presId="urn:microsoft.com/office/officeart/2005/8/layout/lProcess2"/>
    <dgm:cxn modelId="{AE94B3D8-53F2-E74B-9EF1-C9238CAB0149}" type="presParOf" srcId="{62C02E7A-8A9D-424B-B8B8-7AD141E6C150}" destId="{AB5F37DD-F1C6-6E43-8178-8600FFA5A9AC}" srcOrd="4" destOrd="0" presId="urn:microsoft.com/office/officeart/2005/8/layout/lProcess2"/>
    <dgm:cxn modelId="{1663D22E-AEDE-AE4C-843E-B4E413630BFF}" type="presParOf" srcId="{62C02E7A-8A9D-424B-B8B8-7AD141E6C150}" destId="{4F8114F5-259D-1D4F-AEC6-E1FAF7A61EB6}" srcOrd="5" destOrd="0" presId="urn:microsoft.com/office/officeart/2005/8/layout/lProcess2"/>
    <dgm:cxn modelId="{DAF5D184-BC97-C043-B31F-2A48032CE009}" type="presParOf" srcId="{62C02E7A-8A9D-424B-B8B8-7AD141E6C150}" destId="{F74A784A-D018-4E40-97F7-F76A28A1CBD1}" srcOrd="6" destOrd="0" presId="urn:microsoft.com/office/officeart/2005/8/layout/lProcess2"/>
    <dgm:cxn modelId="{425B075B-858F-7F43-9FE7-018C071C7208}" type="presParOf" srcId="{62C02E7A-8A9D-424B-B8B8-7AD141E6C150}" destId="{73D8E54E-2FE8-3B46-ABFC-3EC515F295F5}" srcOrd="7" destOrd="0" presId="urn:microsoft.com/office/officeart/2005/8/layout/lProcess2"/>
    <dgm:cxn modelId="{FF4053C6-6BC6-B740-A78F-9CAB3F98C343}" type="presParOf" srcId="{62C02E7A-8A9D-424B-B8B8-7AD141E6C150}" destId="{64950D43-04D8-DD4F-A22C-F2CC01923023}"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AC2236-28E7-E747-9BF4-35E8447E0060}" type="doc">
      <dgm:prSet loTypeId="urn:microsoft.com/office/officeart/2005/8/layout/hList6" loCatId="process" qsTypeId="urn:microsoft.com/office/officeart/2005/8/quickstyle/simple4" qsCatId="simple" csTypeId="urn:microsoft.com/office/officeart/2005/8/colors/colorful1" csCatId="colorful"/>
      <dgm:spPr/>
      <dgm:t>
        <a:bodyPr/>
        <a:lstStyle/>
        <a:p>
          <a:endParaRPr lang="en-US"/>
        </a:p>
      </dgm:t>
    </dgm:pt>
    <dgm:pt modelId="{98B56A34-0500-2243-8384-D9EC6DD293F1}">
      <dgm:prSet/>
      <dgm:spPr/>
      <dgm:t>
        <a:bodyPr/>
        <a:lstStyle/>
        <a:p>
          <a:pPr rtl="0"/>
          <a:r>
            <a:rPr lang="en-US" dirty="0"/>
            <a:t>Need to Improve Process</a:t>
          </a:r>
        </a:p>
      </dgm:t>
    </dgm:pt>
    <dgm:pt modelId="{07BFAE33-7B69-104D-8EE3-A879F10504B0}">
      <dgm:prSet/>
      <dgm:spPr/>
      <dgm:t>
        <a:bodyPr/>
        <a:lstStyle/>
        <a:p>
          <a:pPr rtl="0"/>
          <a:r>
            <a:rPr lang="en-US" dirty="0"/>
            <a:t>Increase in Efficiency and Effectiveness </a:t>
          </a:r>
        </a:p>
      </dgm:t>
    </dgm:pt>
    <dgm:pt modelId="{25C9BD1A-6A7B-5C49-947E-BC84ED4675DE}">
      <dgm:prSet/>
      <dgm:spPr/>
      <dgm:t>
        <a:bodyPr/>
        <a:lstStyle/>
        <a:p>
          <a:pPr rtl="0"/>
          <a:r>
            <a:rPr lang="en-US" dirty="0"/>
            <a:t>Desire for Growth</a:t>
          </a:r>
        </a:p>
      </dgm:t>
    </dgm:pt>
    <dgm:pt modelId="{6F85A514-B303-DB49-B7A3-A3A71E48159A}">
      <dgm:prSet/>
      <dgm:spPr/>
      <dgm:t>
        <a:bodyPr/>
        <a:lstStyle/>
        <a:p>
          <a:pPr rtl="0"/>
          <a:r>
            <a:rPr lang="en-US" dirty="0"/>
            <a:t>Internal Factors</a:t>
          </a:r>
        </a:p>
      </dgm:t>
    </dgm:pt>
    <dgm:pt modelId="{99CD32E1-01D9-6D4F-9D4B-A20EB4926374}" type="sibTrans" cxnId="{990B4814-C032-6F4F-80F1-70EC88F9F4BB}">
      <dgm:prSet/>
      <dgm:spPr/>
      <dgm:t>
        <a:bodyPr/>
        <a:lstStyle/>
        <a:p>
          <a:endParaRPr lang="en-US"/>
        </a:p>
      </dgm:t>
    </dgm:pt>
    <dgm:pt modelId="{3A163C27-140E-D746-AFB8-71D5016E2068}" type="parTrans" cxnId="{990B4814-C032-6F4F-80F1-70EC88F9F4BB}">
      <dgm:prSet/>
      <dgm:spPr/>
      <dgm:t>
        <a:bodyPr/>
        <a:lstStyle/>
        <a:p>
          <a:endParaRPr lang="en-US"/>
        </a:p>
      </dgm:t>
    </dgm:pt>
    <dgm:pt modelId="{CDD4554C-4726-684B-BB4C-DC9617F85917}" type="sibTrans" cxnId="{10244337-801C-EE42-AF0A-9F3144C9FDFC}">
      <dgm:prSet/>
      <dgm:spPr/>
      <dgm:t>
        <a:bodyPr/>
        <a:lstStyle/>
        <a:p>
          <a:endParaRPr lang="en-US"/>
        </a:p>
      </dgm:t>
    </dgm:pt>
    <dgm:pt modelId="{7A08C059-C992-CB45-BD31-B70A5F5B1538}" type="parTrans" cxnId="{10244337-801C-EE42-AF0A-9F3144C9FDFC}">
      <dgm:prSet/>
      <dgm:spPr/>
      <dgm:t>
        <a:bodyPr/>
        <a:lstStyle/>
        <a:p>
          <a:endParaRPr lang="en-US"/>
        </a:p>
      </dgm:t>
    </dgm:pt>
    <dgm:pt modelId="{CA5C91C0-9A34-224E-B675-2DBB5B196B7B}" type="sibTrans" cxnId="{66A7E3CE-9123-7444-B76D-D272CFEB55A7}">
      <dgm:prSet/>
      <dgm:spPr/>
      <dgm:t>
        <a:bodyPr/>
        <a:lstStyle/>
        <a:p>
          <a:endParaRPr lang="en-US"/>
        </a:p>
      </dgm:t>
    </dgm:pt>
    <dgm:pt modelId="{A64478A4-B841-6345-943E-D18ACF51E25C}" type="parTrans" cxnId="{66A7E3CE-9123-7444-B76D-D272CFEB55A7}">
      <dgm:prSet/>
      <dgm:spPr/>
      <dgm:t>
        <a:bodyPr/>
        <a:lstStyle/>
        <a:p>
          <a:endParaRPr lang="en-US"/>
        </a:p>
      </dgm:t>
    </dgm:pt>
    <dgm:pt modelId="{EEAC15E7-F1CE-A84D-8098-AB7B352373F9}" type="sibTrans" cxnId="{E531772A-BF4C-5B4D-A8FD-F16DA15E498F}">
      <dgm:prSet/>
      <dgm:spPr/>
      <dgm:t>
        <a:bodyPr/>
        <a:lstStyle/>
        <a:p>
          <a:endParaRPr lang="en-US"/>
        </a:p>
      </dgm:t>
    </dgm:pt>
    <dgm:pt modelId="{6DC044F5-D548-FB4F-B9B9-9B476C6FB83D}" type="parTrans" cxnId="{E531772A-BF4C-5B4D-A8FD-F16DA15E498F}">
      <dgm:prSet/>
      <dgm:spPr/>
      <dgm:t>
        <a:bodyPr/>
        <a:lstStyle/>
        <a:p>
          <a:endParaRPr lang="en-US"/>
        </a:p>
      </dgm:t>
    </dgm:pt>
    <dgm:pt modelId="{9801E69E-1D47-2F40-9672-E4BAA47DF45B}">
      <dgm:prSet/>
      <dgm:spPr/>
      <dgm:t>
        <a:bodyPr/>
        <a:lstStyle/>
        <a:p>
          <a:pPr rtl="0"/>
          <a:r>
            <a:rPr lang="en-US" dirty="0"/>
            <a:t>Technology</a:t>
          </a:r>
        </a:p>
      </dgm:t>
    </dgm:pt>
    <dgm:pt modelId="{1D5AD1D3-BB3E-BE49-A53B-D088E8E4D7B3}">
      <dgm:prSet/>
      <dgm:spPr/>
      <dgm:t>
        <a:bodyPr/>
        <a:lstStyle/>
        <a:p>
          <a:pPr rtl="0"/>
          <a:r>
            <a:rPr lang="en-US" dirty="0"/>
            <a:t>Economics</a:t>
          </a:r>
        </a:p>
      </dgm:t>
    </dgm:pt>
    <dgm:pt modelId="{0436ABE6-2A92-6D46-AE55-B42F41046BFF}">
      <dgm:prSet/>
      <dgm:spPr/>
      <dgm:t>
        <a:bodyPr/>
        <a:lstStyle/>
        <a:p>
          <a:pPr rtl="0"/>
          <a:r>
            <a:rPr lang="en-US" dirty="0"/>
            <a:t>Competition</a:t>
          </a:r>
        </a:p>
      </dgm:t>
    </dgm:pt>
    <dgm:pt modelId="{164963E2-E1D5-5143-A343-F3B115E6CAF3}">
      <dgm:prSet/>
      <dgm:spPr/>
      <dgm:t>
        <a:bodyPr/>
        <a:lstStyle/>
        <a:p>
          <a:pPr rtl="0"/>
          <a:r>
            <a:rPr lang="en-US" dirty="0"/>
            <a:t>External Factors.</a:t>
          </a:r>
        </a:p>
      </dgm:t>
    </dgm:pt>
    <dgm:pt modelId="{65F074FC-4B3E-7C45-9233-2F5551AB6ADB}" type="sibTrans" cxnId="{B3D3F0C2-C9CE-E049-B223-A3C0BE6F7D45}">
      <dgm:prSet/>
      <dgm:spPr/>
      <dgm:t>
        <a:bodyPr/>
        <a:lstStyle/>
        <a:p>
          <a:endParaRPr lang="en-US"/>
        </a:p>
      </dgm:t>
    </dgm:pt>
    <dgm:pt modelId="{9842C8D0-C19B-584B-86F8-05A139AB0A53}" type="parTrans" cxnId="{B3D3F0C2-C9CE-E049-B223-A3C0BE6F7D45}">
      <dgm:prSet/>
      <dgm:spPr/>
      <dgm:t>
        <a:bodyPr/>
        <a:lstStyle/>
        <a:p>
          <a:endParaRPr lang="en-US"/>
        </a:p>
      </dgm:t>
    </dgm:pt>
    <dgm:pt modelId="{63C3522E-9312-5444-9179-8FAD282988C6}" type="sibTrans" cxnId="{FCC3B59F-56F1-6C4A-891C-AAA1D9728488}">
      <dgm:prSet/>
      <dgm:spPr/>
      <dgm:t>
        <a:bodyPr/>
        <a:lstStyle/>
        <a:p>
          <a:endParaRPr lang="en-US"/>
        </a:p>
      </dgm:t>
    </dgm:pt>
    <dgm:pt modelId="{CE336174-BB64-014E-8DBF-9463AFC1DA1D}" type="parTrans" cxnId="{FCC3B59F-56F1-6C4A-891C-AAA1D9728488}">
      <dgm:prSet/>
      <dgm:spPr/>
      <dgm:t>
        <a:bodyPr/>
        <a:lstStyle/>
        <a:p>
          <a:endParaRPr lang="en-US"/>
        </a:p>
      </dgm:t>
    </dgm:pt>
    <dgm:pt modelId="{BFC6CE71-4537-1B43-BA15-BBD1E42A69D7}" type="sibTrans" cxnId="{B8B83B97-3189-E847-B200-0F57B4776AF4}">
      <dgm:prSet/>
      <dgm:spPr/>
      <dgm:t>
        <a:bodyPr/>
        <a:lstStyle/>
        <a:p>
          <a:endParaRPr lang="en-US"/>
        </a:p>
      </dgm:t>
    </dgm:pt>
    <dgm:pt modelId="{F32BABBF-8873-2C45-B9EC-18CE5525F8C8}" type="parTrans" cxnId="{B8B83B97-3189-E847-B200-0F57B4776AF4}">
      <dgm:prSet/>
      <dgm:spPr/>
      <dgm:t>
        <a:bodyPr/>
        <a:lstStyle/>
        <a:p>
          <a:endParaRPr lang="en-US"/>
        </a:p>
      </dgm:t>
    </dgm:pt>
    <dgm:pt modelId="{8DE37A62-F0DC-AF4D-9CDC-1F154EF6BE26}" type="sibTrans" cxnId="{1F057333-67DE-474D-A1C5-0F0774DDD6F8}">
      <dgm:prSet/>
      <dgm:spPr/>
      <dgm:t>
        <a:bodyPr/>
        <a:lstStyle/>
        <a:p>
          <a:endParaRPr lang="en-US"/>
        </a:p>
      </dgm:t>
    </dgm:pt>
    <dgm:pt modelId="{3DE0E977-FCC4-DF4D-B0E8-1F5B141306FD}" type="parTrans" cxnId="{1F057333-67DE-474D-A1C5-0F0774DDD6F8}">
      <dgm:prSet/>
      <dgm:spPr/>
      <dgm:t>
        <a:bodyPr/>
        <a:lstStyle/>
        <a:p>
          <a:endParaRPr lang="en-US"/>
        </a:p>
      </dgm:t>
    </dgm:pt>
    <dgm:pt modelId="{2B5394D2-468B-F045-876D-643E0479C32A}" type="pres">
      <dgm:prSet presAssocID="{09AC2236-28E7-E747-9BF4-35E8447E0060}" presName="Name0" presStyleCnt="0">
        <dgm:presLayoutVars>
          <dgm:dir/>
          <dgm:resizeHandles val="exact"/>
        </dgm:presLayoutVars>
      </dgm:prSet>
      <dgm:spPr/>
    </dgm:pt>
    <dgm:pt modelId="{C2ACF101-60EE-2E4C-A839-4DB0D8087E18}" type="pres">
      <dgm:prSet presAssocID="{6F85A514-B303-DB49-B7A3-A3A71E48159A}" presName="node" presStyleLbl="node1" presStyleIdx="0" presStyleCnt="2">
        <dgm:presLayoutVars>
          <dgm:bulletEnabled val="1"/>
        </dgm:presLayoutVars>
      </dgm:prSet>
      <dgm:spPr/>
    </dgm:pt>
    <dgm:pt modelId="{3D41FBA6-BC0D-AA40-ADEB-643C6AE731C1}" type="pres">
      <dgm:prSet presAssocID="{99CD32E1-01D9-6D4F-9D4B-A20EB4926374}" presName="sibTrans" presStyleCnt="0"/>
      <dgm:spPr/>
    </dgm:pt>
    <dgm:pt modelId="{2821B174-4D3F-4849-8FEC-711C6910824A}" type="pres">
      <dgm:prSet presAssocID="{164963E2-E1D5-5143-A343-F3B115E6CAF3}" presName="node" presStyleLbl="node1" presStyleIdx="1" presStyleCnt="2">
        <dgm:presLayoutVars>
          <dgm:bulletEnabled val="1"/>
        </dgm:presLayoutVars>
      </dgm:prSet>
      <dgm:spPr/>
    </dgm:pt>
  </dgm:ptLst>
  <dgm:cxnLst>
    <dgm:cxn modelId="{D0AECF12-875A-F54E-B179-B7A7511EF565}" type="presOf" srcId="{1D5AD1D3-BB3E-BE49-A53B-D088E8E4D7B3}" destId="{2821B174-4D3F-4849-8FEC-711C6910824A}" srcOrd="0" destOrd="2" presId="urn:microsoft.com/office/officeart/2005/8/layout/hList6"/>
    <dgm:cxn modelId="{990B4814-C032-6F4F-80F1-70EC88F9F4BB}" srcId="{09AC2236-28E7-E747-9BF4-35E8447E0060}" destId="{6F85A514-B303-DB49-B7A3-A3A71E48159A}" srcOrd="0" destOrd="0" parTransId="{3A163C27-140E-D746-AFB8-71D5016E2068}" sibTransId="{99CD32E1-01D9-6D4F-9D4B-A20EB4926374}"/>
    <dgm:cxn modelId="{F0F4A526-5FCB-3D4F-9CBF-638E846AABA7}" type="presOf" srcId="{98B56A34-0500-2243-8384-D9EC6DD293F1}" destId="{C2ACF101-60EE-2E4C-A839-4DB0D8087E18}" srcOrd="0" destOrd="3" presId="urn:microsoft.com/office/officeart/2005/8/layout/hList6"/>
    <dgm:cxn modelId="{E531772A-BF4C-5B4D-A8FD-F16DA15E498F}" srcId="{6F85A514-B303-DB49-B7A3-A3A71E48159A}" destId="{25C9BD1A-6A7B-5C49-947E-BC84ED4675DE}" srcOrd="0" destOrd="0" parTransId="{6DC044F5-D548-FB4F-B9B9-9B476C6FB83D}" sibTransId="{EEAC15E7-F1CE-A84D-8098-AB7B352373F9}"/>
    <dgm:cxn modelId="{1F057333-67DE-474D-A1C5-0F0774DDD6F8}" srcId="{164963E2-E1D5-5143-A343-F3B115E6CAF3}" destId="{0436ABE6-2A92-6D46-AE55-B42F41046BFF}" srcOrd="0" destOrd="0" parTransId="{3DE0E977-FCC4-DF4D-B0E8-1F5B141306FD}" sibTransId="{8DE37A62-F0DC-AF4D-9CDC-1F154EF6BE26}"/>
    <dgm:cxn modelId="{10244337-801C-EE42-AF0A-9F3144C9FDFC}" srcId="{6F85A514-B303-DB49-B7A3-A3A71E48159A}" destId="{98B56A34-0500-2243-8384-D9EC6DD293F1}" srcOrd="2" destOrd="0" parTransId="{7A08C059-C992-CB45-BD31-B70A5F5B1538}" sibTransId="{CDD4554C-4726-684B-BB4C-DC9617F85917}"/>
    <dgm:cxn modelId="{316EFE3D-1D64-A348-85ED-4D6DD081D7B3}" type="presOf" srcId="{6F85A514-B303-DB49-B7A3-A3A71E48159A}" destId="{C2ACF101-60EE-2E4C-A839-4DB0D8087E18}" srcOrd="0" destOrd="0" presId="urn:microsoft.com/office/officeart/2005/8/layout/hList6"/>
    <dgm:cxn modelId="{28613B5C-A79E-0F46-BCF4-EDE2551DBD38}" type="presOf" srcId="{0436ABE6-2A92-6D46-AE55-B42F41046BFF}" destId="{2821B174-4D3F-4849-8FEC-711C6910824A}" srcOrd="0" destOrd="1" presId="urn:microsoft.com/office/officeart/2005/8/layout/hList6"/>
    <dgm:cxn modelId="{B2325C8B-6C2E-DE4C-A79A-01A4150432FC}" type="presOf" srcId="{164963E2-E1D5-5143-A343-F3B115E6CAF3}" destId="{2821B174-4D3F-4849-8FEC-711C6910824A}" srcOrd="0" destOrd="0" presId="urn:microsoft.com/office/officeart/2005/8/layout/hList6"/>
    <dgm:cxn modelId="{B8B83B97-3189-E847-B200-0F57B4776AF4}" srcId="{164963E2-E1D5-5143-A343-F3B115E6CAF3}" destId="{1D5AD1D3-BB3E-BE49-A53B-D088E8E4D7B3}" srcOrd="1" destOrd="0" parTransId="{F32BABBF-8873-2C45-B9EC-18CE5525F8C8}" sibTransId="{BFC6CE71-4537-1B43-BA15-BBD1E42A69D7}"/>
    <dgm:cxn modelId="{FCC3B59F-56F1-6C4A-891C-AAA1D9728488}" srcId="{164963E2-E1D5-5143-A343-F3B115E6CAF3}" destId="{9801E69E-1D47-2F40-9672-E4BAA47DF45B}" srcOrd="2" destOrd="0" parTransId="{CE336174-BB64-014E-8DBF-9463AFC1DA1D}" sibTransId="{63C3522E-9312-5444-9179-8FAD282988C6}"/>
    <dgm:cxn modelId="{F59E2FA8-F0AD-7840-BBC7-FFA47B58C20C}" type="presOf" srcId="{09AC2236-28E7-E747-9BF4-35E8447E0060}" destId="{2B5394D2-468B-F045-876D-643E0479C32A}" srcOrd="0" destOrd="0" presId="urn:microsoft.com/office/officeart/2005/8/layout/hList6"/>
    <dgm:cxn modelId="{886FA8A8-4671-CB4E-9410-DD0862826C2A}" type="presOf" srcId="{9801E69E-1D47-2F40-9672-E4BAA47DF45B}" destId="{2821B174-4D3F-4849-8FEC-711C6910824A}" srcOrd="0" destOrd="3" presId="urn:microsoft.com/office/officeart/2005/8/layout/hList6"/>
    <dgm:cxn modelId="{DB4A0AB1-DBBE-0A4E-A880-77988B610FDD}" type="presOf" srcId="{25C9BD1A-6A7B-5C49-947E-BC84ED4675DE}" destId="{C2ACF101-60EE-2E4C-A839-4DB0D8087E18}" srcOrd="0" destOrd="1" presId="urn:microsoft.com/office/officeart/2005/8/layout/hList6"/>
    <dgm:cxn modelId="{B3D3F0C2-C9CE-E049-B223-A3C0BE6F7D45}" srcId="{09AC2236-28E7-E747-9BF4-35E8447E0060}" destId="{164963E2-E1D5-5143-A343-F3B115E6CAF3}" srcOrd="1" destOrd="0" parTransId="{9842C8D0-C19B-584B-86F8-05A139AB0A53}" sibTransId="{65F074FC-4B3E-7C45-9233-2F5551AB6ADB}"/>
    <dgm:cxn modelId="{66A7E3CE-9123-7444-B76D-D272CFEB55A7}" srcId="{6F85A514-B303-DB49-B7A3-A3A71E48159A}" destId="{07BFAE33-7B69-104D-8EE3-A879F10504B0}" srcOrd="1" destOrd="0" parTransId="{A64478A4-B841-6345-943E-D18ACF51E25C}" sibTransId="{CA5C91C0-9A34-224E-B675-2DBB5B196B7B}"/>
    <dgm:cxn modelId="{358BB1EF-CFB9-4D49-A9AC-7F429F22CA95}" type="presOf" srcId="{07BFAE33-7B69-104D-8EE3-A879F10504B0}" destId="{C2ACF101-60EE-2E4C-A839-4DB0D8087E18}" srcOrd="0" destOrd="2" presId="urn:microsoft.com/office/officeart/2005/8/layout/hList6"/>
    <dgm:cxn modelId="{EFCFAD8C-D3B8-6748-ADCE-A9529D13655B}" type="presParOf" srcId="{2B5394D2-468B-F045-876D-643E0479C32A}" destId="{C2ACF101-60EE-2E4C-A839-4DB0D8087E18}" srcOrd="0" destOrd="0" presId="urn:microsoft.com/office/officeart/2005/8/layout/hList6"/>
    <dgm:cxn modelId="{7ED8C4C2-2BDF-AB46-A762-2218460A5E7D}" type="presParOf" srcId="{2B5394D2-468B-F045-876D-643E0479C32A}" destId="{3D41FBA6-BC0D-AA40-ADEB-643C6AE731C1}" srcOrd="1" destOrd="0" presId="urn:microsoft.com/office/officeart/2005/8/layout/hList6"/>
    <dgm:cxn modelId="{3554D4B6-06E9-CE4E-BA58-831ECE13AD24}" type="presParOf" srcId="{2B5394D2-468B-F045-876D-643E0479C32A}" destId="{2821B174-4D3F-4849-8FEC-711C6910824A}"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A9685B-F497-8243-A7DC-CA01EE8C2795}" type="doc">
      <dgm:prSet loTypeId="urn:microsoft.com/office/officeart/2005/8/layout/chevron1" loCatId="list" qsTypeId="urn:microsoft.com/office/officeart/2005/8/quickstyle/3D3" qsCatId="3D" csTypeId="urn:microsoft.com/office/officeart/2005/8/colors/accent3_4" csCatId="accent3" phldr="1"/>
      <dgm:spPr/>
      <dgm:t>
        <a:bodyPr/>
        <a:lstStyle/>
        <a:p>
          <a:endParaRPr lang="en-US"/>
        </a:p>
      </dgm:t>
    </dgm:pt>
    <dgm:pt modelId="{B3AA1F0E-59A0-854F-A24A-F29B47F52069}">
      <dgm:prSet/>
      <dgm:spPr>
        <a:solidFill>
          <a:schemeClr val="accent3">
            <a:shade val="50000"/>
            <a:hueOff val="0"/>
            <a:satOff val="0"/>
            <a:lumOff val="0"/>
          </a:schemeClr>
        </a:solidFill>
      </dgm:spPr>
      <dgm:t>
        <a:bodyPr/>
        <a:lstStyle/>
        <a:p>
          <a:pPr rtl="0"/>
          <a:r>
            <a:rPr lang="en-US" b="1" dirty="0"/>
            <a:t>Week 1</a:t>
          </a:r>
        </a:p>
      </dgm:t>
    </dgm:pt>
    <dgm:pt modelId="{AC305BE5-5EC5-4141-8F31-B76D52F2CF12}" type="parTrans" cxnId="{F78B2C84-6A3B-5949-A4C7-2305AC6FF109}">
      <dgm:prSet/>
      <dgm:spPr/>
      <dgm:t>
        <a:bodyPr/>
        <a:lstStyle/>
        <a:p>
          <a:endParaRPr lang="en-US"/>
        </a:p>
      </dgm:t>
    </dgm:pt>
    <dgm:pt modelId="{F0D91DBF-35EA-B045-8FA8-31B825532BEB}" type="sibTrans" cxnId="{F78B2C84-6A3B-5949-A4C7-2305AC6FF109}">
      <dgm:prSet/>
      <dgm:spPr/>
      <dgm:t>
        <a:bodyPr/>
        <a:lstStyle/>
        <a:p>
          <a:endParaRPr lang="en-US"/>
        </a:p>
      </dgm:t>
    </dgm:pt>
    <dgm:pt modelId="{E9EA3543-8704-BC41-924D-9333DFE1E9F0}">
      <dgm:prSet/>
      <dgm:spPr/>
      <dgm:t>
        <a:bodyPr/>
        <a:lstStyle/>
        <a:p>
          <a:pPr rtl="0"/>
          <a:r>
            <a:rPr lang="en-US" dirty="0"/>
            <a:t>Collect and Review design specifications for new system.</a:t>
          </a:r>
        </a:p>
      </dgm:t>
    </dgm:pt>
    <dgm:pt modelId="{E8BAC1B9-034E-CD4A-886B-0C4031544E86}" type="parTrans" cxnId="{6C34B98A-ED18-834C-B114-F7E6443985AC}">
      <dgm:prSet/>
      <dgm:spPr/>
      <dgm:t>
        <a:bodyPr/>
        <a:lstStyle/>
        <a:p>
          <a:endParaRPr lang="en-US"/>
        </a:p>
      </dgm:t>
    </dgm:pt>
    <dgm:pt modelId="{F8904D01-7721-DA4D-87F9-768843DCDCCC}" type="sibTrans" cxnId="{6C34B98A-ED18-834C-B114-F7E6443985AC}">
      <dgm:prSet/>
      <dgm:spPr/>
      <dgm:t>
        <a:bodyPr/>
        <a:lstStyle/>
        <a:p>
          <a:endParaRPr lang="en-US"/>
        </a:p>
      </dgm:t>
    </dgm:pt>
    <dgm:pt modelId="{1A1922D7-B160-174E-9CD5-408470296BBB}">
      <dgm:prSet/>
      <dgm:spPr/>
      <dgm:t>
        <a:bodyPr/>
        <a:lstStyle/>
        <a:p>
          <a:pPr rtl="0"/>
          <a:r>
            <a:rPr lang="en-US" dirty="0"/>
            <a:t>Identify Components to be installed</a:t>
          </a:r>
        </a:p>
      </dgm:t>
    </dgm:pt>
    <dgm:pt modelId="{309E794E-F0B9-184C-BDC2-8ABADC66ADF4}" type="parTrans" cxnId="{A12F505A-0113-5944-AFD1-3BF1A59D49D7}">
      <dgm:prSet/>
      <dgm:spPr/>
      <dgm:t>
        <a:bodyPr/>
        <a:lstStyle/>
        <a:p>
          <a:endParaRPr lang="en-US"/>
        </a:p>
      </dgm:t>
    </dgm:pt>
    <dgm:pt modelId="{98457321-52FD-724E-9F1E-AD3D6BBD6373}" type="sibTrans" cxnId="{A12F505A-0113-5944-AFD1-3BF1A59D49D7}">
      <dgm:prSet/>
      <dgm:spPr/>
      <dgm:t>
        <a:bodyPr/>
        <a:lstStyle/>
        <a:p>
          <a:endParaRPr lang="en-US"/>
        </a:p>
      </dgm:t>
    </dgm:pt>
    <dgm:pt modelId="{2ACC75EB-4F71-D74B-BBD6-713B777A4270}">
      <dgm:prSet/>
      <dgm:spPr/>
      <dgm:t>
        <a:bodyPr/>
        <a:lstStyle/>
        <a:p>
          <a:pPr rtl="0"/>
          <a:r>
            <a:rPr lang="en-US" dirty="0"/>
            <a:t>Installation of Software, Hardware and Database</a:t>
          </a:r>
        </a:p>
      </dgm:t>
    </dgm:pt>
    <dgm:pt modelId="{5E666F05-D834-4A47-A995-ABFB001F4B06}" type="parTrans" cxnId="{F49B22D2-C132-8843-B424-23D09CC270F8}">
      <dgm:prSet/>
      <dgm:spPr/>
      <dgm:t>
        <a:bodyPr/>
        <a:lstStyle/>
        <a:p>
          <a:endParaRPr lang="en-US"/>
        </a:p>
      </dgm:t>
    </dgm:pt>
    <dgm:pt modelId="{A3449552-EAEC-CD49-B50F-D5248F853CED}" type="sibTrans" cxnId="{F49B22D2-C132-8843-B424-23D09CC270F8}">
      <dgm:prSet/>
      <dgm:spPr/>
      <dgm:t>
        <a:bodyPr/>
        <a:lstStyle/>
        <a:p>
          <a:endParaRPr lang="en-US"/>
        </a:p>
      </dgm:t>
    </dgm:pt>
    <dgm:pt modelId="{F9FE4523-4B37-1D43-8E82-55CF542476BD}">
      <dgm:prSet/>
      <dgm:spPr>
        <a:solidFill>
          <a:schemeClr val="tx2">
            <a:lumMod val="60000"/>
            <a:lumOff val="40000"/>
          </a:schemeClr>
        </a:solidFill>
      </dgm:spPr>
      <dgm:t>
        <a:bodyPr/>
        <a:lstStyle/>
        <a:p>
          <a:pPr rtl="0"/>
          <a:r>
            <a:rPr lang="en-US" b="1" dirty="0"/>
            <a:t>Week 2</a:t>
          </a:r>
        </a:p>
      </dgm:t>
    </dgm:pt>
    <dgm:pt modelId="{8311BC6D-494B-D341-AAAD-712DDCD4C5D5}" type="parTrans" cxnId="{10D511D6-D323-1F40-BE71-F3A2FA151BF0}">
      <dgm:prSet/>
      <dgm:spPr/>
      <dgm:t>
        <a:bodyPr/>
        <a:lstStyle/>
        <a:p>
          <a:endParaRPr lang="en-US"/>
        </a:p>
      </dgm:t>
    </dgm:pt>
    <dgm:pt modelId="{0532CD5A-0466-264E-9804-EEF18BC8DB47}" type="sibTrans" cxnId="{10D511D6-D323-1F40-BE71-F3A2FA151BF0}">
      <dgm:prSet/>
      <dgm:spPr/>
      <dgm:t>
        <a:bodyPr/>
        <a:lstStyle/>
        <a:p>
          <a:endParaRPr lang="en-US"/>
        </a:p>
      </dgm:t>
    </dgm:pt>
    <dgm:pt modelId="{66C41250-C29E-A94E-9F57-C633AA1A160A}">
      <dgm:prSet/>
      <dgm:spPr/>
      <dgm:t>
        <a:bodyPr/>
        <a:lstStyle/>
        <a:p>
          <a:pPr rtl="0"/>
          <a:r>
            <a:rPr lang="en-US" dirty="0"/>
            <a:t>Week 3</a:t>
          </a:r>
        </a:p>
      </dgm:t>
    </dgm:pt>
    <dgm:pt modelId="{F6F56A7E-27CF-984C-8192-DDC8ABEDC404}" type="parTrans" cxnId="{360C0476-8C32-C747-9727-4D2622F9E65A}">
      <dgm:prSet/>
      <dgm:spPr/>
      <dgm:t>
        <a:bodyPr/>
        <a:lstStyle/>
        <a:p>
          <a:endParaRPr lang="en-US"/>
        </a:p>
      </dgm:t>
    </dgm:pt>
    <dgm:pt modelId="{C967B9FF-E3B6-DA45-835E-4C44268A85ED}" type="sibTrans" cxnId="{360C0476-8C32-C747-9727-4D2622F9E65A}">
      <dgm:prSet/>
      <dgm:spPr/>
      <dgm:t>
        <a:bodyPr/>
        <a:lstStyle/>
        <a:p>
          <a:endParaRPr lang="en-US"/>
        </a:p>
      </dgm:t>
    </dgm:pt>
    <dgm:pt modelId="{563D6C83-F2A4-534F-9F12-F77E244271C8}">
      <dgm:prSet/>
      <dgm:spPr/>
      <dgm:t>
        <a:bodyPr/>
        <a:lstStyle/>
        <a:p>
          <a:pPr rtl="0"/>
          <a:r>
            <a:rPr lang="en-US" dirty="0"/>
            <a:t>Acceptance testing.</a:t>
          </a:r>
        </a:p>
        <a:p>
          <a:pPr rtl="0"/>
          <a:r>
            <a:rPr lang="en-US" dirty="0"/>
            <a:t>Debug issues if any</a:t>
          </a:r>
        </a:p>
      </dgm:t>
    </dgm:pt>
    <dgm:pt modelId="{6AEBA58D-2DD5-5241-9F7E-DEECFCB8C987}" type="parTrans" cxnId="{A587CBA1-D2D0-9F4B-BF8F-C91854F3994C}">
      <dgm:prSet/>
      <dgm:spPr/>
      <dgm:t>
        <a:bodyPr/>
        <a:lstStyle/>
        <a:p>
          <a:endParaRPr lang="en-US"/>
        </a:p>
      </dgm:t>
    </dgm:pt>
    <dgm:pt modelId="{E11C2DA7-932D-D54D-BB07-7B37E9D4CAF8}" type="sibTrans" cxnId="{A587CBA1-D2D0-9F4B-BF8F-C91854F3994C}">
      <dgm:prSet/>
      <dgm:spPr/>
      <dgm:t>
        <a:bodyPr/>
        <a:lstStyle/>
        <a:p>
          <a:endParaRPr lang="en-US"/>
        </a:p>
      </dgm:t>
    </dgm:pt>
    <dgm:pt modelId="{94BF6B84-B760-5C42-859B-904AB352D764}">
      <dgm:prSet/>
      <dgm:spPr>
        <a:solidFill>
          <a:srgbClr val="00B050"/>
        </a:solidFill>
      </dgm:spPr>
      <dgm:t>
        <a:bodyPr/>
        <a:lstStyle/>
        <a:p>
          <a:pPr rtl="0"/>
          <a:r>
            <a:rPr lang="en-US" b="1" dirty="0"/>
            <a:t>Week 4</a:t>
          </a:r>
        </a:p>
      </dgm:t>
    </dgm:pt>
    <dgm:pt modelId="{897E30A6-B956-2441-B3E9-BD716C318654}" type="parTrans" cxnId="{67813838-6116-C140-B75A-EDF8F5850285}">
      <dgm:prSet/>
      <dgm:spPr/>
      <dgm:t>
        <a:bodyPr/>
        <a:lstStyle/>
        <a:p>
          <a:endParaRPr lang="en-US"/>
        </a:p>
      </dgm:t>
    </dgm:pt>
    <dgm:pt modelId="{B1749DCD-0603-5840-8CBE-93FCE24E3F01}" type="sibTrans" cxnId="{67813838-6116-C140-B75A-EDF8F5850285}">
      <dgm:prSet/>
      <dgm:spPr/>
      <dgm:t>
        <a:bodyPr/>
        <a:lstStyle/>
        <a:p>
          <a:endParaRPr lang="en-US"/>
        </a:p>
      </dgm:t>
    </dgm:pt>
    <dgm:pt modelId="{7850820A-1FCB-6048-B47C-174E54C20397}">
      <dgm:prSet/>
      <dgm:spPr/>
      <dgm:t>
        <a:bodyPr/>
        <a:lstStyle/>
        <a:p>
          <a:r>
            <a:rPr lang="en-US" dirty="0"/>
            <a:t>Week 5</a:t>
          </a:r>
        </a:p>
      </dgm:t>
    </dgm:pt>
    <dgm:pt modelId="{1D7D7ED7-E716-E74B-A86B-3C7092BC7097}" type="parTrans" cxnId="{5EA3B32F-90AA-D047-9862-D9B2726E55EA}">
      <dgm:prSet/>
      <dgm:spPr/>
      <dgm:t>
        <a:bodyPr/>
        <a:lstStyle/>
        <a:p>
          <a:endParaRPr lang="en-US"/>
        </a:p>
      </dgm:t>
    </dgm:pt>
    <dgm:pt modelId="{727A70B4-993B-B04D-A02A-7BB6D074FEEC}" type="sibTrans" cxnId="{5EA3B32F-90AA-D047-9862-D9B2726E55EA}">
      <dgm:prSet/>
      <dgm:spPr/>
      <dgm:t>
        <a:bodyPr/>
        <a:lstStyle/>
        <a:p>
          <a:endParaRPr lang="en-US"/>
        </a:p>
      </dgm:t>
    </dgm:pt>
    <dgm:pt modelId="{0D54E30A-A685-CC44-B212-2B02AF7E3FA8}">
      <dgm:prSet/>
      <dgm:spPr/>
      <dgm:t>
        <a:bodyPr/>
        <a:lstStyle/>
        <a:p>
          <a:pPr rtl="0"/>
          <a:r>
            <a:rPr lang="en-US" dirty="0"/>
            <a:t>Parallel implementation</a:t>
          </a:r>
        </a:p>
      </dgm:t>
    </dgm:pt>
    <dgm:pt modelId="{1630D43D-D510-4B4D-B970-3F65AA1A9F86}" type="parTrans" cxnId="{15B4F049-9279-1D41-87B9-5755ED31C57E}">
      <dgm:prSet/>
      <dgm:spPr/>
      <dgm:t>
        <a:bodyPr/>
        <a:lstStyle/>
        <a:p>
          <a:endParaRPr lang="en-US"/>
        </a:p>
      </dgm:t>
    </dgm:pt>
    <dgm:pt modelId="{6945635A-FBA0-AC4D-B412-F175BE66DD86}" type="sibTrans" cxnId="{15B4F049-9279-1D41-87B9-5755ED31C57E}">
      <dgm:prSet/>
      <dgm:spPr/>
      <dgm:t>
        <a:bodyPr/>
        <a:lstStyle/>
        <a:p>
          <a:endParaRPr lang="en-US"/>
        </a:p>
      </dgm:t>
    </dgm:pt>
    <dgm:pt modelId="{69ED9668-275C-0D42-AA59-F07CB471F293}">
      <dgm:prSet/>
      <dgm:spPr/>
      <dgm:t>
        <a:bodyPr/>
        <a:lstStyle/>
        <a:p>
          <a:pPr rtl="0"/>
          <a:r>
            <a:rPr lang="en-US" dirty="0"/>
            <a:t>Complete Parallel implementation.</a:t>
          </a:r>
        </a:p>
        <a:p>
          <a:pPr rtl="0"/>
          <a:r>
            <a:rPr lang="en-US" dirty="0"/>
            <a:t>Prepare for complete</a:t>
          </a:r>
          <a:r>
            <a:rPr lang="en-US" baseline="0" dirty="0"/>
            <a:t> take over by the new system.</a:t>
          </a:r>
          <a:endParaRPr lang="en-US" dirty="0"/>
        </a:p>
      </dgm:t>
    </dgm:pt>
    <dgm:pt modelId="{100AC5A4-2BF3-224C-A6E3-AA7D0D5558AB}" type="parTrans" cxnId="{094ABCD7-A99B-194E-A648-EDF3D50E9C54}">
      <dgm:prSet/>
      <dgm:spPr/>
      <dgm:t>
        <a:bodyPr/>
        <a:lstStyle/>
        <a:p>
          <a:endParaRPr lang="en-US"/>
        </a:p>
      </dgm:t>
    </dgm:pt>
    <dgm:pt modelId="{6F225E6B-B969-AB45-9F10-36A1D29F3F1D}" type="sibTrans" cxnId="{094ABCD7-A99B-194E-A648-EDF3D50E9C54}">
      <dgm:prSet/>
      <dgm:spPr/>
      <dgm:t>
        <a:bodyPr/>
        <a:lstStyle/>
        <a:p>
          <a:endParaRPr lang="en-US"/>
        </a:p>
      </dgm:t>
    </dgm:pt>
    <dgm:pt modelId="{6BA911C9-E1A9-DD42-89F9-9F01D3E665BF}">
      <dgm:prSet/>
      <dgm:spPr/>
      <dgm:t>
        <a:bodyPr/>
        <a:lstStyle/>
        <a:p>
          <a:pPr marL="114300" lvl="1" indent="0" algn="l" defTabSz="666750" rtl="0">
            <a:lnSpc>
              <a:spcPct val="90000"/>
            </a:lnSpc>
            <a:spcBef>
              <a:spcPct val="0"/>
            </a:spcBef>
            <a:spcAft>
              <a:spcPct val="15000"/>
            </a:spcAft>
            <a:buNone/>
          </a:pPr>
          <a:r>
            <a:rPr lang="en-US" dirty="0"/>
            <a:t>Prepare for complete</a:t>
          </a:r>
          <a:r>
            <a:rPr lang="en-US" baseline="0" dirty="0"/>
            <a:t> </a:t>
          </a:r>
          <a:r>
            <a:rPr lang="en-US" dirty="0"/>
            <a:t>Adaptation to new System</a:t>
          </a:r>
        </a:p>
      </dgm:t>
    </dgm:pt>
    <dgm:pt modelId="{64F9E92D-DA73-DC4F-9A11-D1EB40A4F92F}" type="parTrans" cxnId="{A574BF11-47D0-714D-A2F2-BADDBDB2744A}">
      <dgm:prSet/>
      <dgm:spPr/>
      <dgm:t>
        <a:bodyPr/>
        <a:lstStyle/>
        <a:p>
          <a:endParaRPr lang="en-US"/>
        </a:p>
      </dgm:t>
    </dgm:pt>
    <dgm:pt modelId="{F46030D0-8023-204D-96C0-C1C69F32C5B8}" type="sibTrans" cxnId="{A574BF11-47D0-714D-A2F2-BADDBDB2744A}">
      <dgm:prSet/>
      <dgm:spPr/>
      <dgm:t>
        <a:bodyPr/>
        <a:lstStyle/>
        <a:p>
          <a:endParaRPr lang="en-US"/>
        </a:p>
      </dgm:t>
    </dgm:pt>
    <dgm:pt modelId="{9109543D-8C8A-534E-A043-A7B9655077AA}">
      <dgm:prSet/>
      <dgm:spPr/>
      <dgm:t>
        <a:bodyPr/>
        <a:lstStyle/>
        <a:p>
          <a:pPr rtl="0"/>
          <a:r>
            <a:rPr lang="en-US" dirty="0"/>
            <a:t>System Rollout</a:t>
          </a:r>
        </a:p>
      </dgm:t>
    </dgm:pt>
    <dgm:pt modelId="{27FB72C3-594F-294C-8B0F-4E890C9146CE}" type="parTrans" cxnId="{06A2ADF6-5B64-BA46-8739-254251518946}">
      <dgm:prSet/>
      <dgm:spPr/>
      <dgm:t>
        <a:bodyPr/>
        <a:lstStyle/>
        <a:p>
          <a:endParaRPr lang="en-US"/>
        </a:p>
      </dgm:t>
    </dgm:pt>
    <dgm:pt modelId="{8C76E02C-AF13-1041-8EFE-EF557B7B7122}" type="sibTrans" cxnId="{06A2ADF6-5B64-BA46-8739-254251518946}">
      <dgm:prSet/>
      <dgm:spPr/>
      <dgm:t>
        <a:bodyPr/>
        <a:lstStyle/>
        <a:p>
          <a:endParaRPr lang="en-US"/>
        </a:p>
      </dgm:t>
    </dgm:pt>
    <dgm:pt modelId="{31D35C08-DF37-F04C-8453-3855824B5E33}">
      <dgm:prSet/>
      <dgm:spPr/>
      <dgm:t>
        <a:bodyPr/>
        <a:lstStyle/>
        <a:p>
          <a:pPr rtl="0"/>
          <a:r>
            <a:rPr lang="en-US" dirty="0"/>
            <a:t>Initiate Parallel approach for Conversion of existing system to new Information System</a:t>
          </a:r>
        </a:p>
      </dgm:t>
    </dgm:pt>
    <dgm:pt modelId="{5429829F-E5F0-CF4B-834D-6FA7B319DC2F}" type="sibTrans" cxnId="{55F004B8-F3A9-8D40-9C5F-B6764B6CFEB4}">
      <dgm:prSet/>
      <dgm:spPr/>
      <dgm:t>
        <a:bodyPr/>
        <a:lstStyle/>
        <a:p>
          <a:endParaRPr lang="en-US"/>
        </a:p>
      </dgm:t>
    </dgm:pt>
    <dgm:pt modelId="{27998EB6-9612-F840-943E-C8253801EB61}" type="parTrans" cxnId="{55F004B8-F3A9-8D40-9C5F-B6764B6CFEB4}">
      <dgm:prSet/>
      <dgm:spPr/>
      <dgm:t>
        <a:bodyPr/>
        <a:lstStyle/>
        <a:p>
          <a:endParaRPr lang="en-US"/>
        </a:p>
      </dgm:t>
    </dgm:pt>
    <dgm:pt modelId="{5D512FE4-B09A-264F-AD7B-73C8D437477E}">
      <dgm:prSet/>
      <dgm:spPr/>
      <dgm:t>
        <a:bodyPr/>
        <a:lstStyle/>
        <a:p>
          <a:pPr rtl="0"/>
          <a:r>
            <a:rPr lang="en-US" dirty="0"/>
            <a:t>Training</a:t>
          </a:r>
          <a:r>
            <a:rPr lang="en-US" baseline="0" dirty="0"/>
            <a:t> must be preformed </a:t>
          </a:r>
          <a:r>
            <a:rPr lang="en-US" b="0" dirty="0">
              <a:solidFill>
                <a:schemeClr val="tx1"/>
              </a:solidFill>
              <a:latin typeface="Palatino" charset="0"/>
              <a:ea typeface="Palatino" charset="0"/>
              <a:cs typeface="Palatino" charset="0"/>
            </a:rPr>
            <a:t>prior to implementation of the new  system.</a:t>
          </a:r>
          <a:br>
            <a:rPr lang="en-US" b="0" dirty="0">
              <a:solidFill>
                <a:schemeClr val="tx1"/>
              </a:solidFill>
              <a:latin typeface="Palatino" charset="0"/>
              <a:ea typeface="Palatino" charset="0"/>
              <a:cs typeface="Palatino" charset="0"/>
            </a:rPr>
          </a:br>
          <a:endParaRPr lang="en-US" dirty="0"/>
        </a:p>
      </dgm:t>
    </dgm:pt>
    <dgm:pt modelId="{01E220B3-0C7F-EE40-AABB-65CADADC1A6D}" type="sibTrans" cxnId="{B7C92131-99D9-244E-B662-9EBAAE9960D4}">
      <dgm:prSet/>
      <dgm:spPr/>
      <dgm:t>
        <a:bodyPr/>
        <a:lstStyle/>
        <a:p>
          <a:endParaRPr lang="en-US"/>
        </a:p>
      </dgm:t>
    </dgm:pt>
    <dgm:pt modelId="{588DE493-6F58-F840-9232-25B829C8D06B}" type="parTrans" cxnId="{B7C92131-99D9-244E-B662-9EBAAE9960D4}">
      <dgm:prSet/>
      <dgm:spPr/>
      <dgm:t>
        <a:bodyPr/>
        <a:lstStyle/>
        <a:p>
          <a:endParaRPr lang="en-US"/>
        </a:p>
      </dgm:t>
    </dgm:pt>
    <dgm:pt modelId="{09AC24D0-82BA-924B-8097-1397BDA70B37}" type="pres">
      <dgm:prSet presAssocID="{65A9685B-F497-8243-A7DC-CA01EE8C2795}" presName="Name0" presStyleCnt="0">
        <dgm:presLayoutVars>
          <dgm:dir/>
          <dgm:animLvl val="lvl"/>
          <dgm:resizeHandles val="exact"/>
        </dgm:presLayoutVars>
      </dgm:prSet>
      <dgm:spPr/>
    </dgm:pt>
    <dgm:pt modelId="{728D9672-2BE0-6544-B850-66B320C8919E}" type="pres">
      <dgm:prSet presAssocID="{B3AA1F0E-59A0-854F-A24A-F29B47F52069}" presName="composite" presStyleCnt="0"/>
      <dgm:spPr/>
    </dgm:pt>
    <dgm:pt modelId="{381F679E-9E6A-2140-8921-A18F1B985926}" type="pres">
      <dgm:prSet presAssocID="{B3AA1F0E-59A0-854F-A24A-F29B47F52069}" presName="parTx" presStyleLbl="node1" presStyleIdx="0" presStyleCnt="5">
        <dgm:presLayoutVars>
          <dgm:chMax val="0"/>
          <dgm:chPref val="0"/>
          <dgm:bulletEnabled val="1"/>
        </dgm:presLayoutVars>
      </dgm:prSet>
      <dgm:spPr/>
    </dgm:pt>
    <dgm:pt modelId="{E270F6F1-41C5-7B46-BD9B-5ABE185B5B75}" type="pres">
      <dgm:prSet presAssocID="{B3AA1F0E-59A0-854F-A24A-F29B47F52069}" presName="desTx" presStyleLbl="revTx" presStyleIdx="0" presStyleCnt="5">
        <dgm:presLayoutVars>
          <dgm:bulletEnabled val="1"/>
        </dgm:presLayoutVars>
      </dgm:prSet>
      <dgm:spPr/>
    </dgm:pt>
    <dgm:pt modelId="{DAC5773E-ACFF-6D45-9F73-62D1421CC797}" type="pres">
      <dgm:prSet presAssocID="{F0D91DBF-35EA-B045-8FA8-31B825532BEB}" presName="space" presStyleCnt="0"/>
      <dgm:spPr/>
    </dgm:pt>
    <dgm:pt modelId="{A83CF90B-579E-8B4D-92B7-605A31B3B7A2}" type="pres">
      <dgm:prSet presAssocID="{F9FE4523-4B37-1D43-8E82-55CF542476BD}" presName="composite" presStyleCnt="0"/>
      <dgm:spPr/>
    </dgm:pt>
    <dgm:pt modelId="{F12623D0-1CB8-5F4D-9BAE-4363B5E93FD9}" type="pres">
      <dgm:prSet presAssocID="{F9FE4523-4B37-1D43-8E82-55CF542476BD}" presName="parTx" presStyleLbl="node1" presStyleIdx="1" presStyleCnt="5">
        <dgm:presLayoutVars>
          <dgm:chMax val="0"/>
          <dgm:chPref val="0"/>
          <dgm:bulletEnabled val="1"/>
        </dgm:presLayoutVars>
      </dgm:prSet>
      <dgm:spPr/>
    </dgm:pt>
    <dgm:pt modelId="{19C1DB38-8AE4-2A4B-96D6-DFF822F45201}" type="pres">
      <dgm:prSet presAssocID="{F9FE4523-4B37-1D43-8E82-55CF542476BD}" presName="desTx" presStyleLbl="revTx" presStyleIdx="1" presStyleCnt="5" custScaleX="95163">
        <dgm:presLayoutVars>
          <dgm:bulletEnabled val="1"/>
        </dgm:presLayoutVars>
      </dgm:prSet>
      <dgm:spPr/>
    </dgm:pt>
    <dgm:pt modelId="{D16FC6B1-4FAE-4240-9741-4C1F6911B214}" type="pres">
      <dgm:prSet presAssocID="{0532CD5A-0466-264E-9804-EEF18BC8DB47}" presName="space" presStyleCnt="0"/>
      <dgm:spPr/>
    </dgm:pt>
    <dgm:pt modelId="{0EA383CC-3488-D445-B897-0CEA569C96F8}" type="pres">
      <dgm:prSet presAssocID="{66C41250-C29E-A94E-9F57-C633AA1A160A}" presName="composite" presStyleCnt="0"/>
      <dgm:spPr/>
    </dgm:pt>
    <dgm:pt modelId="{80C10E60-298E-1743-85EF-4C8BC1BB3508}" type="pres">
      <dgm:prSet presAssocID="{66C41250-C29E-A94E-9F57-C633AA1A160A}" presName="parTx" presStyleLbl="node1" presStyleIdx="2" presStyleCnt="5">
        <dgm:presLayoutVars>
          <dgm:chMax val="0"/>
          <dgm:chPref val="0"/>
          <dgm:bulletEnabled val="1"/>
        </dgm:presLayoutVars>
      </dgm:prSet>
      <dgm:spPr/>
    </dgm:pt>
    <dgm:pt modelId="{CBAFBD5E-FF13-F840-9CAF-79E4F790FA81}" type="pres">
      <dgm:prSet presAssocID="{66C41250-C29E-A94E-9F57-C633AA1A160A}" presName="desTx" presStyleLbl="revTx" presStyleIdx="2" presStyleCnt="5">
        <dgm:presLayoutVars>
          <dgm:bulletEnabled val="1"/>
        </dgm:presLayoutVars>
      </dgm:prSet>
      <dgm:spPr/>
    </dgm:pt>
    <dgm:pt modelId="{CA1D89B4-460B-B640-9B28-9F063F669169}" type="pres">
      <dgm:prSet presAssocID="{C967B9FF-E3B6-DA45-835E-4C44268A85ED}" presName="space" presStyleCnt="0"/>
      <dgm:spPr/>
    </dgm:pt>
    <dgm:pt modelId="{61C7966A-0641-894C-BB63-36E7C8D5ABB1}" type="pres">
      <dgm:prSet presAssocID="{94BF6B84-B760-5C42-859B-904AB352D764}" presName="composite" presStyleCnt="0"/>
      <dgm:spPr/>
    </dgm:pt>
    <dgm:pt modelId="{ED4DCF09-19FB-424F-B6D4-B5D7A93F10A4}" type="pres">
      <dgm:prSet presAssocID="{94BF6B84-B760-5C42-859B-904AB352D764}" presName="parTx" presStyleLbl="node1" presStyleIdx="3" presStyleCnt="5">
        <dgm:presLayoutVars>
          <dgm:chMax val="0"/>
          <dgm:chPref val="0"/>
          <dgm:bulletEnabled val="1"/>
        </dgm:presLayoutVars>
      </dgm:prSet>
      <dgm:spPr/>
    </dgm:pt>
    <dgm:pt modelId="{EC0ADDA6-3ED1-534C-BE7A-03447294E390}" type="pres">
      <dgm:prSet presAssocID="{94BF6B84-B760-5C42-859B-904AB352D764}" presName="desTx" presStyleLbl="revTx" presStyleIdx="3" presStyleCnt="5">
        <dgm:presLayoutVars>
          <dgm:bulletEnabled val="1"/>
        </dgm:presLayoutVars>
      </dgm:prSet>
      <dgm:spPr/>
    </dgm:pt>
    <dgm:pt modelId="{86EF0AF9-1B0D-7645-A04D-4ED042B8D0F6}" type="pres">
      <dgm:prSet presAssocID="{B1749DCD-0603-5840-8CBE-93FCE24E3F01}" presName="space" presStyleCnt="0"/>
      <dgm:spPr/>
    </dgm:pt>
    <dgm:pt modelId="{ABDCFAA9-293F-EF4C-8917-236D479CEDB5}" type="pres">
      <dgm:prSet presAssocID="{7850820A-1FCB-6048-B47C-174E54C20397}" presName="composite" presStyleCnt="0"/>
      <dgm:spPr/>
    </dgm:pt>
    <dgm:pt modelId="{1F847AF0-48E3-D444-A44D-FCE76A748179}" type="pres">
      <dgm:prSet presAssocID="{7850820A-1FCB-6048-B47C-174E54C20397}" presName="parTx" presStyleLbl="node1" presStyleIdx="4" presStyleCnt="5">
        <dgm:presLayoutVars>
          <dgm:chMax val="0"/>
          <dgm:chPref val="0"/>
          <dgm:bulletEnabled val="1"/>
        </dgm:presLayoutVars>
      </dgm:prSet>
      <dgm:spPr/>
    </dgm:pt>
    <dgm:pt modelId="{83E8CBBF-D5BE-1840-BAD2-C8B550E36D10}" type="pres">
      <dgm:prSet presAssocID="{7850820A-1FCB-6048-B47C-174E54C20397}" presName="desTx" presStyleLbl="revTx" presStyleIdx="4" presStyleCnt="5">
        <dgm:presLayoutVars>
          <dgm:bulletEnabled val="1"/>
        </dgm:presLayoutVars>
      </dgm:prSet>
      <dgm:spPr/>
    </dgm:pt>
  </dgm:ptLst>
  <dgm:cxnLst>
    <dgm:cxn modelId="{0ADC5803-6177-1B46-BC75-5C48CB61439C}" type="presOf" srcId="{9109543D-8C8A-534E-A043-A7B9655077AA}" destId="{83E8CBBF-D5BE-1840-BAD2-C8B550E36D10}" srcOrd="0" destOrd="1" presId="urn:microsoft.com/office/officeart/2005/8/layout/chevron1"/>
    <dgm:cxn modelId="{A96F1109-C743-D24A-8710-DF665D12DC55}" type="presOf" srcId="{5D512FE4-B09A-264F-AD7B-73C8D437477E}" destId="{19C1DB38-8AE4-2A4B-96D6-DFF822F45201}" srcOrd="0" destOrd="1" presId="urn:microsoft.com/office/officeart/2005/8/layout/chevron1"/>
    <dgm:cxn modelId="{A574BF11-47D0-714D-A2F2-BADDBDB2744A}" srcId="{7850820A-1FCB-6048-B47C-174E54C20397}" destId="{6BA911C9-E1A9-DD42-89F9-9F01D3E665BF}" srcOrd="0" destOrd="0" parTransId="{64F9E92D-DA73-DC4F-9A11-D1EB40A4F92F}" sibTransId="{F46030D0-8023-204D-96C0-C1C69F32C5B8}"/>
    <dgm:cxn modelId="{5EA3B32F-90AA-D047-9862-D9B2726E55EA}" srcId="{65A9685B-F497-8243-A7DC-CA01EE8C2795}" destId="{7850820A-1FCB-6048-B47C-174E54C20397}" srcOrd="4" destOrd="0" parTransId="{1D7D7ED7-E716-E74B-A86B-3C7092BC7097}" sibTransId="{727A70B4-993B-B04D-A02A-7BB6D074FEEC}"/>
    <dgm:cxn modelId="{B7C92131-99D9-244E-B662-9EBAAE9960D4}" srcId="{F9FE4523-4B37-1D43-8E82-55CF542476BD}" destId="{5D512FE4-B09A-264F-AD7B-73C8D437477E}" srcOrd="1" destOrd="0" parTransId="{588DE493-6F58-F840-9232-25B829C8D06B}" sibTransId="{01E220B3-0C7F-EE40-AABB-65CADADC1A6D}"/>
    <dgm:cxn modelId="{67813838-6116-C140-B75A-EDF8F5850285}" srcId="{65A9685B-F497-8243-A7DC-CA01EE8C2795}" destId="{94BF6B84-B760-5C42-859B-904AB352D764}" srcOrd="3" destOrd="0" parTransId="{897E30A6-B956-2441-B3E9-BD716C318654}" sibTransId="{B1749DCD-0603-5840-8CBE-93FCE24E3F01}"/>
    <dgm:cxn modelId="{1E2B2545-1C79-2143-AACA-11E1A65FA922}" type="presOf" srcId="{7850820A-1FCB-6048-B47C-174E54C20397}" destId="{1F847AF0-48E3-D444-A44D-FCE76A748179}" srcOrd="0" destOrd="0" presId="urn:microsoft.com/office/officeart/2005/8/layout/chevron1"/>
    <dgm:cxn modelId="{15B4F049-9279-1D41-87B9-5755ED31C57E}" srcId="{66C41250-C29E-A94E-9F57-C633AA1A160A}" destId="{0D54E30A-A685-CC44-B212-2B02AF7E3FA8}" srcOrd="1" destOrd="0" parTransId="{1630D43D-D510-4B4D-B970-3F65AA1A9F86}" sibTransId="{6945635A-FBA0-AC4D-B412-F175BE66DD86}"/>
    <dgm:cxn modelId="{392F054D-5C5A-E340-93AD-3F5CE7DE6279}" type="presOf" srcId="{B3AA1F0E-59A0-854F-A24A-F29B47F52069}" destId="{381F679E-9E6A-2140-8921-A18F1B985926}" srcOrd="0" destOrd="0" presId="urn:microsoft.com/office/officeart/2005/8/layout/chevron1"/>
    <dgm:cxn modelId="{C6104A59-1257-6447-86C0-3DFC23FF3DA9}" type="presOf" srcId="{1A1922D7-B160-174E-9CD5-408470296BBB}" destId="{E270F6F1-41C5-7B46-BD9B-5ABE185B5B75}" srcOrd="0" destOrd="1" presId="urn:microsoft.com/office/officeart/2005/8/layout/chevron1"/>
    <dgm:cxn modelId="{A12F505A-0113-5944-AFD1-3BF1A59D49D7}" srcId="{B3AA1F0E-59A0-854F-A24A-F29B47F52069}" destId="{1A1922D7-B160-174E-9CD5-408470296BBB}" srcOrd="1" destOrd="0" parTransId="{309E794E-F0B9-184C-BDC2-8ABADC66ADF4}" sibTransId="{98457321-52FD-724E-9F1E-AD3D6BBD6373}"/>
    <dgm:cxn modelId="{360C0476-8C32-C747-9727-4D2622F9E65A}" srcId="{65A9685B-F497-8243-A7DC-CA01EE8C2795}" destId="{66C41250-C29E-A94E-9F57-C633AA1A160A}" srcOrd="2" destOrd="0" parTransId="{F6F56A7E-27CF-984C-8192-DDC8ABEDC404}" sibTransId="{C967B9FF-E3B6-DA45-835E-4C44268A85ED}"/>
    <dgm:cxn modelId="{082A477A-1955-0545-A319-B3BF503A0C61}" type="presOf" srcId="{2ACC75EB-4F71-D74B-BBD6-713B777A4270}" destId="{E270F6F1-41C5-7B46-BD9B-5ABE185B5B75}" srcOrd="0" destOrd="2" presId="urn:microsoft.com/office/officeart/2005/8/layout/chevron1"/>
    <dgm:cxn modelId="{F78B2C84-6A3B-5949-A4C7-2305AC6FF109}" srcId="{65A9685B-F497-8243-A7DC-CA01EE8C2795}" destId="{B3AA1F0E-59A0-854F-A24A-F29B47F52069}" srcOrd="0" destOrd="0" parTransId="{AC305BE5-5EC5-4141-8F31-B76D52F2CF12}" sibTransId="{F0D91DBF-35EA-B045-8FA8-31B825532BEB}"/>
    <dgm:cxn modelId="{99340485-139C-3A4E-8F6B-F53D62CFF3BF}" type="presOf" srcId="{94BF6B84-B760-5C42-859B-904AB352D764}" destId="{ED4DCF09-19FB-424F-B6D4-B5D7A93F10A4}" srcOrd="0" destOrd="0" presId="urn:microsoft.com/office/officeart/2005/8/layout/chevron1"/>
    <dgm:cxn modelId="{E3D8438A-A71A-0046-80E7-250B0BC6B57C}" type="presOf" srcId="{6BA911C9-E1A9-DD42-89F9-9F01D3E665BF}" destId="{83E8CBBF-D5BE-1840-BAD2-C8B550E36D10}" srcOrd="0" destOrd="0" presId="urn:microsoft.com/office/officeart/2005/8/layout/chevron1"/>
    <dgm:cxn modelId="{6C34B98A-ED18-834C-B114-F7E6443985AC}" srcId="{B3AA1F0E-59A0-854F-A24A-F29B47F52069}" destId="{E9EA3543-8704-BC41-924D-9333DFE1E9F0}" srcOrd="0" destOrd="0" parTransId="{E8BAC1B9-034E-CD4A-886B-0C4031544E86}" sibTransId="{F8904D01-7721-DA4D-87F9-768843DCDCCC}"/>
    <dgm:cxn modelId="{F8B6048D-BC8B-5A40-8C9C-E319252B101C}" type="presOf" srcId="{E9EA3543-8704-BC41-924D-9333DFE1E9F0}" destId="{E270F6F1-41C5-7B46-BD9B-5ABE185B5B75}" srcOrd="0" destOrd="0" presId="urn:microsoft.com/office/officeart/2005/8/layout/chevron1"/>
    <dgm:cxn modelId="{24935C97-EE53-CE4B-9C67-0B35675F8797}" type="presOf" srcId="{0D54E30A-A685-CC44-B212-2B02AF7E3FA8}" destId="{CBAFBD5E-FF13-F840-9CAF-79E4F790FA81}" srcOrd="0" destOrd="1" presId="urn:microsoft.com/office/officeart/2005/8/layout/chevron1"/>
    <dgm:cxn modelId="{A587CBA1-D2D0-9F4B-BF8F-C91854F3994C}" srcId="{66C41250-C29E-A94E-9F57-C633AA1A160A}" destId="{563D6C83-F2A4-534F-9F12-F77E244271C8}" srcOrd="0" destOrd="0" parTransId="{6AEBA58D-2DD5-5241-9F7E-DEECFCB8C987}" sibTransId="{E11C2DA7-932D-D54D-BB07-7B37E9D4CAF8}"/>
    <dgm:cxn modelId="{042625A2-B051-084D-93E6-988BDC0616D3}" type="presOf" srcId="{65A9685B-F497-8243-A7DC-CA01EE8C2795}" destId="{09AC24D0-82BA-924B-8097-1397BDA70B37}" srcOrd="0" destOrd="0" presId="urn:microsoft.com/office/officeart/2005/8/layout/chevron1"/>
    <dgm:cxn modelId="{C8EB8FAC-5752-014A-B0C1-5E790B632ACA}" type="presOf" srcId="{66C41250-C29E-A94E-9F57-C633AA1A160A}" destId="{80C10E60-298E-1743-85EF-4C8BC1BB3508}" srcOrd="0" destOrd="0" presId="urn:microsoft.com/office/officeart/2005/8/layout/chevron1"/>
    <dgm:cxn modelId="{82441CAE-D2D5-3643-8DE5-54E51BE59AB8}" type="presOf" srcId="{31D35C08-DF37-F04C-8453-3855824B5E33}" destId="{19C1DB38-8AE4-2A4B-96D6-DFF822F45201}" srcOrd="0" destOrd="0" presId="urn:microsoft.com/office/officeart/2005/8/layout/chevron1"/>
    <dgm:cxn modelId="{DED314B1-D143-1E41-A20A-E76535A682AB}" type="presOf" srcId="{69ED9668-275C-0D42-AA59-F07CB471F293}" destId="{EC0ADDA6-3ED1-534C-BE7A-03447294E390}" srcOrd="0" destOrd="0" presId="urn:microsoft.com/office/officeart/2005/8/layout/chevron1"/>
    <dgm:cxn modelId="{55F004B8-F3A9-8D40-9C5F-B6764B6CFEB4}" srcId="{F9FE4523-4B37-1D43-8E82-55CF542476BD}" destId="{31D35C08-DF37-F04C-8453-3855824B5E33}" srcOrd="0" destOrd="0" parTransId="{27998EB6-9612-F840-943E-C8253801EB61}" sibTransId="{5429829F-E5F0-CF4B-834D-6FA7B319DC2F}"/>
    <dgm:cxn modelId="{8A1720BB-64CA-8441-9131-8FCF148041FF}" type="presOf" srcId="{563D6C83-F2A4-534F-9F12-F77E244271C8}" destId="{CBAFBD5E-FF13-F840-9CAF-79E4F790FA81}" srcOrd="0" destOrd="0" presId="urn:microsoft.com/office/officeart/2005/8/layout/chevron1"/>
    <dgm:cxn modelId="{F49B22D2-C132-8843-B424-23D09CC270F8}" srcId="{B3AA1F0E-59A0-854F-A24A-F29B47F52069}" destId="{2ACC75EB-4F71-D74B-BBD6-713B777A4270}" srcOrd="2" destOrd="0" parTransId="{5E666F05-D834-4A47-A995-ABFB001F4B06}" sibTransId="{A3449552-EAEC-CD49-B50F-D5248F853CED}"/>
    <dgm:cxn modelId="{10D511D6-D323-1F40-BE71-F3A2FA151BF0}" srcId="{65A9685B-F497-8243-A7DC-CA01EE8C2795}" destId="{F9FE4523-4B37-1D43-8E82-55CF542476BD}" srcOrd="1" destOrd="0" parTransId="{8311BC6D-494B-D341-AAAD-712DDCD4C5D5}" sibTransId="{0532CD5A-0466-264E-9804-EEF18BC8DB47}"/>
    <dgm:cxn modelId="{094ABCD7-A99B-194E-A648-EDF3D50E9C54}" srcId="{94BF6B84-B760-5C42-859B-904AB352D764}" destId="{69ED9668-275C-0D42-AA59-F07CB471F293}" srcOrd="0" destOrd="0" parTransId="{100AC5A4-2BF3-224C-A6E3-AA7D0D5558AB}" sibTransId="{6F225E6B-B969-AB45-9F10-36A1D29F3F1D}"/>
    <dgm:cxn modelId="{9B913EF5-F588-AE42-9DFF-DE08DABE7C46}" type="presOf" srcId="{F9FE4523-4B37-1D43-8E82-55CF542476BD}" destId="{F12623D0-1CB8-5F4D-9BAE-4363B5E93FD9}" srcOrd="0" destOrd="0" presId="urn:microsoft.com/office/officeart/2005/8/layout/chevron1"/>
    <dgm:cxn modelId="{06A2ADF6-5B64-BA46-8739-254251518946}" srcId="{7850820A-1FCB-6048-B47C-174E54C20397}" destId="{9109543D-8C8A-534E-A043-A7B9655077AA}" srcOrd="1" destOrd="0" parTransId="{27FB72C3-594F-294C-8B0F-4E890C9146CE}" sibTransId="{8C76E02C-AF13-1041-8EFE-EF557B7B7122}"/>
    <dgm:cxn modelId="{3FA83FED-B8B9-884F-B7A1-121A6E1FD338}" type="presParOf" srcId="{09AC24D0-82BA-924B-8097-1397BDA70B37}" destId="{728D9672-2BE0-6544-B850-66B320C8919E}" srcOrd="0" destOrd="0" presId="urn:microsoft.com/office/officeart/2005/8/layout/chevron1"/>
    <dgm:cxn modelId="{9CE5B8C3-ABF8-2A40-B6C2-06BECFFE91DE}" type="presParOf" srcId="{728D9672-2BE0-6544-B850-66B320C8919E}" destId="{381F679E-9E6A-2140-8921-A18F1B985926}" srcOrd="0" destOrd="0" presId="urn:microsoft.com/office/officeart/2005/8/layout/chevron1"/>
    <dgm:cxn modelId="{509F1DAB-467E-1F4F-B93A-1589F7FD1FC3}" type="presParOf" srcId="{728D9672-2BE0-6544-B850-66B320C8919E}" destId="{E270F6F1-41C5-7B46-BD9B-5ABE185B5B75}" srcOrd="1" destOrd="0" presId="urn:microsoft.com/office/officeart/2005/8/layout/chevron1"/>
    <dgm:cxn modelId="{84D048AE-2194-5A46-A0AB-D8FBE3C9C09D}" type="presParOf" srcId="{09AC24D0-82BA-924B-8097-1397BDA70B37}" destId="{DAC5773E-ACFF-6D45-9F73-62D1421CC797}" srcOrd="1" destOrd="0" presId="urn:microsoft.com/office/officeart/2005/8/layout/chevron1"/>
    <dgm:cxn modelId="{B616E1C1-8A18-994A-A099-67739F76D725}" type="presParOf" srcId="{09AC24D0-82BA-924B-8097-1397BDA70B37}" destId="{A83CF90B-579E-8B4D-92B7-605A31B3B7A2}" srcOrd="2" destOrd="0" presId="urn:microsoft.com/office/officeart/2005/8/layout/chevron1"/>
    <dgm:cxn modelId="{28CAA4A8-7B95-494A-9296-8B48CEED92BF}" type="presParOf" srcId="{A83CF90B-579E-8B4D-92B7-605A31B3B7A2}" destId="{F12623D0-1CB8-5F4D-9BAE-4363B5E93FD9}" srcOrd="0" destOrd="0" presId="urn:microsoft.com/office/officeart/2005/8/layout/chevron1"/>
    <dgm:cxn modelId="{BB801D0B-7FE3-9149-8E01-5BB7E95E10B6}" type="presParOf" srcId="{A83CF90B-579E-8B4D-92B7-605A31B3B7A2}" destId="{19C1DB38-8AE4-2A4B-96D6-DFF822F45201}" srcOrd="1" destOrd="0" presId="urn:microsoft.com/office/officeart/2005/8/layout/chevron1"/>
    <dgm:cxn modelId="{9109EC03-880C-7941-B928-DA067F6044B6}" type="presParOf" srcId="{09AC24D0-82BA-924B-8097-1397BDA70B37}" destId="{D16FC6B1-4FAE-4240-9741-4C1F6911B214}" srcOrd="3" destOrd="0" presId="urn:microsoft.com/office/officeart/2005/8/layout/chevron1"/>
    <dgm:cxn modelId="{99AB7B78-8582-FC47-8C47-0AE9702E33DE}" type="presParOf" srcId="{09AC24D0-82BA-924B-8097-1397BDA70B37}" destId="{0EA383CC-3488-D445-B897-0CEA569C96F8}" srcOrd="4" destOrd="0" presId="urn:microsoft.com/office/officeart/2005/8/layout/chevron1"/>
    <dgm:cxn modelId="{3986EF22-DA77-954D-9F2F-BF53282E1BB4}" type="presParOf" srcId="{0EA383CC-3488-D445-B897-0CEA569C96F8}" destId="{80C10E60-298E-1743-85EF-4C8BC1BB3508}" srcOrd="0" destOrd="0" presId="urn:microsoft.com/office/officeart/2005/8/layout/chevron1"/>
    <dgm:cxn modelId="{06F5C1F1-203E-304B-B1A2-30942995E3E4}" type="presParOf" srcId="{0EA383CC-3488-D445-B897-0CEA569C96F8}" destId="{CBAFBD5E-FF13-F840-9CAF-79E4F790FA81}" srcOrd="1" destOrd="0" presId="urn:microsoft.com/office/officeart/2005/8/layout/chevron1"/>
    <dgm:cxn modelId="{701B26A8-7557-9846-BB65-F4F9CA09EE03}" type="presParOf" srcId="{09AC24D0-82BA-924B-8097-1397BDA70B37}" destId="{CA1D89B4-460B-B640-9B28-9F063F669169}" srcOrd="5" destOrd="0" presId="urn:microsoft.com/office/officeart/2005/8/layout/chevron1"/>
    <dgm:cxn modelId="{CCD1A537-8450-A84C-9773-ACC2080E2BF1}" type="presParOf" srcId="{09AC24D0-82BA-924B-8097-1397BDA70B37}" destId="{61C7966A-0641-894C-BB63-36E7C8D5ABB1}" srcOrd="6" destOrd="0" presId="urn:microsoft.com/office/officeart/2005/8/layout/chevron1"/>
    <dgm:cxn modelId="{D9D9DC05-7B99-C64F-8DA0-AA4E524D18D2}" type="presParOf" srcId="{61C7966A-0641-894C-BB63-36E7C8D5ABB1}" destId="{ED4DCF09-19FB-424F-B6D4-B5D7A93F10A4}" srcOrd="0" destOrd="0" presId="urn:microsoft.com/office/officeart/2005/8/layout/chevron1"/>
    <dgm:cxn modelId="{89BAF0CE-F1B3-8B48-9154-89983A86181E}" type="presParOf" srcId="{61C7966A-0641-894C-BB63-36E7C8D5ABB1}" destId="{EC0ADDA6-3ED1-534C-BE7A-03447294E390}" srcOrd="1" destOrd="0" presId="urn:microsoft.com/office/officeart/2005/8/layout/chevron1"/>
    <dgm:cxn modelId="{E1FFD578-3B7C-5E46-9458-90A4A42D5556}" type="presParOf" srcId="{09AC24D0-82BA-924B-8097-1397BDA70B37}" destId="{86EF0AF9-1B0D-7645-A04D-4ED042B8D0F6}" srcOrd="7" destOrd="0" presId="urn:microsoft.com/office/officeart/2005/8/layout/chevron1"/>
    <dgm:cxn modelId="{CAB17168-B5E8-F249-94E3-0CA78383406F}" type="presParOf" srcId="{09AC24D0-82BA-924B-8097-1397BDA70B37}" destId="{ABDCFAA9-293F-EF4C-8917-236D479CEDB5}" srcOrd="8" destOrd="0" presId="urn:microsoft.com/office/officeart/2005/8/layout/chevron1"/>
    <dgm:cxn modelId="{758048E9-C059-3D4C-A634-325D621CAFEB}" type="presParOf" srcId="{ABDCFAA9-293F-EF4C-8917-236D479CEDB5}" destId="{1F847AF0-48E3-D444-A44D-FCE76A748179}" srcOrd="0" destOrd="0" presId="urn:microsoft.com/office/officeart/2005/8/layout/chevron1"/>
    <dgm:cxn modelId="{4CCF473B-DCC4-A44A-A6BD-01C7610F24B3}" type="presParOf" srcId="{ABDCFAA9-293F-EF4C-8917-236D479CEDB5}" destId="{83E8CBBF-D5BE-1840-BAD2-C8B550E36D10}"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645EFD-9E5B-B745-9D9B-E32B1D2552A8}" type="doc">
      <dgm:prSet loTypeId="urn:microsoft.com/office/officeart/2005/8/layout/hProcess9" loCatId="list" qsTypeId="urn:microsoft.com/office/officeart/2005/8/quickstyle/3D3" qsCatId="3D" csTypeId="urn:microsoft.com/office/officeart/2005/8/colors/accent3_2" csCatId="accent3" phldr="1"/>
      <dgm:spPr/>
      <dgm:t>
        <a:bodyPr/>
        <a:lstStyle/>
        <a:p>
          <a:endParaRPr lang="en-US"/>
        </a:p>
      </dgm:t>
    </dgm:pt>
    <dgm:pt modelId="{7A997F11-7B80-2549-9812-F32D745B7527}">
      <dgm:prSet/>
      <dgm:spPr/>
      <dgm:t>
        <a:bodyPr/>
        <a:lstStyle/>
        <a:p>
          <a:pPr rtl="0"/>
          <a:r>
            <a:rPr lang="en-US" dirty="0"/>
            <a:t>Approach for Conversion Plan</a:t>
          </a:r>
        </a:p>
      </dgm:t>
    </dgm:pt>
    <dgm:pt modelId="{A2DBF5D3-FC93-F344-B92C-CF5F056AC192}" type="parTrans" cxnId="{E9A3BF99-B762-4A44-808E-0EF12BE440B4}">
      <dgm:prSet/>
      <dgm:spPr/>
      <dgm:t>
        <a:bodyPr/>
        <a:lstStyle/>
        <a:p>
          <a:endParaRPr lang="en-US"/>
        </a:p>
      </dgm:t>
    </dgm:pt>
    <dgm:pt modelId="{D625C62A-A762-6243-857C-D0981143C662}" type="sibTrans" cxnId="{E9A3BF99-B762-4A44-808E-0EF12BE440B4}">
      <dgm:prSet/>
      <dgm:spPr/>
      <dgm:t>
        <a:bodyPr/>
        <a:lstStyle/>
        <a:p>
          <a:endParaRPr lang="en-US"/>
        </a:p>
      </dgm:t>
    </dgm:pt>
    <dgm:pt modelId="{480AAB11-9950-5C4A-AF0C-DA1BA8A11EE0}">
      <dgm:prSet/>
      <dgm:spPr/>
      <dgm:t>
        <a:bodyPr/>
        <a:lstStyle/>
        <a:p>
          <a:pPr rtl="0"/>
          <a:r>
            <a:rPr lang="en-US" dirty="0"/>
            <a:t>Validate the critical data in the current system</a:t>
          </a:r>
        </a:p>
      </dgm:t>
    </dgm:pt>
    <dgm:pt modelId="{31A8023D-7F78-DB41-8773-639D8FA64DA9}" type="parTrans" cxnId="{C3581911-EEDF-0B40-8592-45EE9FA997B1}">
      <dgm:prSet/>
      <dgm:spPr/>
      <dgm:t>
        <a:bodyPr/>
        <a:lstStyle/>
        <a:p>
          <a:endParaRPr lang="en-US"/>
        </a:p>
      </dgm:t>
    </dgm:pt>
    <dgm:pt modelId="{5613390C-FFE7-B040-93B3-E0D7BA2AF367}" type="sibTrans" cxnId="{C3581911-EEDF-0B40-8592-45EE9FA997B1}">
      <dgm:prSet/>
      <dgm:spPr/>
      <dgm:t>
        <a:bodyPr/>
        <a:lstStyle/>
        <a:p>
          <a:endParaRPr lang="en-US"/>
        </a:p>
      </dgm:t>
    </dgm:pt>
    <dgm:pt modelId="{43222B3B-767D-7C4C-835E-75DA86DDE76D}">
      <dgm:prSet/>
      <dgm:spPr/>
      <dgm:t>
        <a:bodyPr/>
        <a:lstStyle/>
        <a:p>
          <a:pPr rtl="0"/>
          <a:r>
            <a:rPr lang="en-US" dirty="0"/>
            <a:t>Capture any additional data required for the initial operation of New system</a:t>
          </a:r>
        </a:p>
      </dgm:t>
    </dgm:pt>
    <dgm:pt modelId="{A65A4E68-BB5F-3F4B-86A6-2C7AA4C0E264}" type="parTrans" cxnId="{8638EC82-DCBB-064F-9966-E29B0373B2B0}">
      <dgm:prSet/>
      <dgm:spPr/>
      <dgm:t>
        <a:bodyPr/>
        <a:lstStyle/>
        <a:p>
          <a:endParaRPr lang="en-US"/>
        </a:p>
      </dgm:t>
    </dgm:pt>
    <dgm:pt modelId="{8D5BAB2E-912F-D541-884E-55C3C9894F05}" type="sibTrans" cxnId="{8638EC82-DCBB-064F-9966-E29B0373B2B0}">
      <dgm:prSet/>
      <dgm:spPr/>
      <dgm:t>
        <a:bodyPr/>
        <a:lstStyle/>
        <a:p>
          <a:endParaRPr lang="en-US"/>
        </a:p>
      </dgm:t>
    </dgm:pt>
    <dgm:pt modelId="{780E2E66-A30D-DB4A-AFB3-268E784F62C9}">
      <dgm:prSet/>
      <dgm:spPr/>
      <dgm:t>
        <a:bodyPr/>
        <a:lstStyle/>
        <a:p>
          <a:pPr rtl="0"/>
          <a:r>
            <a:rPr lang="en-US" dirty="0"/>
            <a:t>Transfer the data from the Current System to New System </a:t>
          </a:r>
        </a:p>
      </dgm:t>
    </dgm:pt>
    <dgm:pt modelId="{D871A384-1668-8F40-8A27-A9820970970E}" type="parTrans" cxnId="{56ACE867-30A7-8F41-A024-81C7B9134B2E}">
      <dgm:prSet/>
      <dgm:spPr/>
      <dgm:t>
        <a:bodyPr/>
        <a:lstStyle/>
        <a:p>
          <a:endParaRPr lang="en-US"/>
        </a:p>
      </dgm:t>
    </dgm:pt>
    <dgm:pt modelId="{FBD8D431-03D1-2C4E-8A25-FB539FF4D5D8}" type="sibTrans" cxnId="{56ACE867-30A7-8F41-A024-81C7B9134B2E}">
      <dgm:prSet/>
      <dgm:spPr/>
      <dgm:t>
        <a:bodyPr/>
        <a:lstStyle/>
        <a:p>
          <a:endParaRPr lang="en-US"/>
        </a:p>
      </dgm:t>
    </dgm:pt>
    <dgm:pt modelId="{AA9A054E-41C7-1B45-BB47-DF54CA498A1D}">
      <dgm:prSet/>
      <dgm:spPr/>
      <dgm:t>
        <a:bodyPr/>
        <a:lstStyle/>
        <a:p>
          <a:pPr rtl="0"/>
          <a:r>
            <a:rPr lang="en-US" dirty="0"/>
            <a:t>Confirm the results of the conversion process</a:t>
          </a:r>
        </a:p>
      </dgm:t>
    </dgm:pt>
    <dgm:pt modelId="{4E942A84-2529-1D42-B60C-2EC0060B4EDD}" type="parTrans" cxnId="{9AB2FBD5-0654-BC4A-9A60-22AE179CDFF9}">
      <dgm:prSet/>
      <dgm:spPr/>
      <dgm:t>
        <a:bodyPr/>
        <a:lstStyle/>
        <a:p>
          <a:endParaRPr lang="en-US"/>
        </a:p>
      </dgm:t>
    </dgm:pt>
    <dgm:pt modelId="{E672E68C-BFCE-FD48-9F69-F9C405A858AD}" type="sibTrans" cxnId="{9AB2FBD5-0654-BC4A-9A60-22AE179CDFF9}">
      <dgm:prSet/>
      <dgm:spPr/>
      <dgm:t>
        <a:bodyPr/>
        <a:lstStyle/>
        <a:p>
          <a:endParaRPr lang="en-US"/>
        </a:p>
      </dgm:t>
    </dgm:pt>
    <dgm:pt modelId="{F9B7B0DC-2B7C-FB4E-8505-E904475D4BD9}">
      <dgm:prSet/>
      <dgm:spPr/>
      <dgm:t>
        <a:bodyPr/>
        <a:lstStyle/>
        <a:p>
          <a:r>
            <a:rPr lang="en-US" dirty="0"/>
            <a:t>Prerequisites for Conversion</a:t>
          </a:r>
        </a:p>
      </dgm:t>
    </dgm:pt>
    <dgm:pt modelId="{5E42C256-C28D-3E4E-AC4F-9DFEAFCBA325}" type="parTrans" cxnId="{CB1AD5D4-4116-9146-8AD2-C4E3F02595C0}">
      <dgm:prSet/>
      <dgm:spPr/>
      <dgm:t>
        <a:bodyPr/>
        <a:lstStyle/>
        <a:p>
          <a:endParaRPr lang="en-US"/>
        </a:p>
      </dgm:t>
    </dgm:pt>
    <dgm:pt modelId="{FCBC553A-5F4A-0240-B48A-D56A687D2A90}" type="sibTrans" cxnId="{CB1AD5D4-4116-9146-8AD2-C4E3F02595C0}">
      <dgm:prSet/>
      <dgm:spPr/>
      <dgm:t>
        <a:bodyPr/>
        <a:lstStyle/>
        <a:p>
          <a:endParaRPr lang="en-US"/>
        </a:p>
      </dgm:t>
    </dgm:pt>
    <dgm:pt modelId="{A9E8C54F-F5A7-AD42-83EF-61EB1D37AC3E}">
      <dgm:prSet/>
      <dgm:spPr/>
      <dgm:t>
        <a:bodyPr/>
        <a:lstStyle/>
        <a:p>
          <a:r>
            <a:rPr lang="en-US" dirty="0"/>
            <a:t>The New System program is completed, fully tested and approved by the Sponsor</a:t>
          </a:r>
        </a:p>
      </dgm:t>
    </dgm:pt>
    <dgm:pt modelId="{43207D63-4CAD-A34F-8E53-68962F863832}" type="parTrans" cxnId="{DF8512B6-AE53-1348-BF69-FC43D1337272}">
      <dgm:prSet/>
      <dgm:spPr/>
      <dgm:t>
        <a:bodyPr/>
        <a:lstStyle/>
        <a:p>
          <a:endParaRPr lang="en-US"/>
        </a:p>
      </dgm:t>
    </dgm:pt>
    <dgm:pt modelId="{6E6DF23F-B991-8D47-9DA5-A13F490AA066}" type="sibTrans" cxnId="{DF8512B6-AE53-1348-BF69-FC43D1337272}">
      <dgm:prSet/>
      <dgm:spPr/>
      <dgm:t>
        <a:bodyPr/>
        <a:lstStyle/>
        <a:p>
          <a:endParaRPr lang="en-US"/>
        </a:p>
      </dgm:t>
    </dgm:pt>
    <dgm:pt modelId="{54C3E0F3-750A-3A4A-A072-0838A3E4CFBA}">
      <dgm:prSet/>
      <dgm:spPr/>
      <dgm:t>
        <a:bodyPr/>
        <a:lstStyle/>
        <a:p>
          <a:r>
            <a:rPr lang="en-US" dirty="0"/>
            <a:t>The Employs Staff must be trained about the New System </a:t>
          </a:r>
        </a:p>
      </dgm:t>
    </dgm:pt>
    <dgm:pt modelId="{0B1096D8-8B86-984D-A66E-4961D45C7BC1}" type="parTrans" cxnId="{78CE3B05-E98C-1148-BFED-8E0300672AD1}">
      <dgm:prSet/>
      <dgm:spPr/>
      <dgm:t>
        <a:bodyPr/>
        <a:lstStyle/>
        <a:p>
          <a:endParaRPr lang="en-US"/>
        </a:p>
      </dgm:t>
    </dgm:pt>
    <dgm:pt modelId="{014BD556-2FF6-C943-A4A8-5233425EC99B}" type="sibTrans" cxnId="{78CE3B05-E98C-1148-BFED-8E0300672AD1}">
      <dgm:prSet/>
      <dgm:spPr/>
      <dgm:t>
        <a:bodyPr/>
        <a:lstStyle/>
        <a:p>
          <a:endParaRPr lang="en-US"/>
        </a:p>
      </dgm:t>
    </dgm:pt>
    <dgm:pt modelId="{EA678B2E-7DF4-6142-8DBC-182E6F791690}">
      <dgm:prSet/>
      <dgm:spPr/>
      <dgm:t>
        <a:bodyPr/>
        <a:lstStyle/>
        <a:p>
          <a:r>
            <a:rPr lang="en-US" dirty="0"/>
            <a:t>The complete Support team must be in place to resolve problems arising during conversion and on-going operation of New System</a:t>
          </a:r>
        </a:p>
      </dgm:t>
    </dgm:pt>
    <dgm:pt modelId="{64976B97-052C-8043-96FB-7F14C433C906}" type="parTrans" cxnId="{CC4B43BB-7D34-404A-8139-0452ED742C82}">
      <dgm:prSet/>
      <dgm:spPr/>
      <dgm:t>
        <a:bodyPr/>
        <a:lstStyle/>
        <a:p>
          <a:endParaRPr lang="en-US"/>
        </a:p>
      </dgm:t>
    </dgm:pt>
    <dgm:pt modelId="{1156DFBD-B719-7C40-A241-A327448F09B9}" type="sibTrans" cxnId="{CC4B43BB-7D34-404A-8139-0452ED742C82}">
      <dgm:prSet/>
      <dgm:spPr/>
      <dgm:t>
        <a:bodyPr/>
        <a:lstStyle/>
        <a:p>
          <a:endParaRPr lang="en-US"/>
        </a:p>
      </dgm:t>
    </dgm:pt>
    <dgm:pt modelId="{A3F1A320-5FB4-6A47-A60A-99FA8AE9E573}" type="pres">
      <dgm:prSet presAssocID="{D5645EFD-9E5B-B745-9D9B-E32B1D2552A8}" presName="CompostProcess" presStyleCnt="0">
        <dgm:presLayoutVars>
          <dgm:dir/>
          <dgm:resizeHandles val="exact"/>
        </dgm:presLayoutVars>
      </dgm:prSet>
      <dgm:spPr/>
    </dgm:pt>
    <dgm:pt modelId="{E497CD05-936E-1C47-9D03-25EEB3E27615}" type="pres">
      <dgm:prSet presAssocID="{D5645EFD-9E5B-B745-9D9B-E32B1D2552A8}" presName="arrow" presStyleLbl="bgShp" presStyleIdx="0" presStyleCnt="1" custScaleX="117647"/>
      <dgm:spPr/>
    </dgm:pt>
    <dgm:pt modelId="{04E0A10E-3B7A-2F42-9247-112BA736D880}" type="pres">
      <dgm:prSet presAssocID="{D5645EFD-9E5B-B745-9D9B-E32B1D2552A8}" presName="linearProcess" presStyleCnt="0"/>
      <dgm:spPr/>
    </dgm:pt>
    <dgm:pt modelId="{52DEC68C-F9B3-7541-94D7-7200C66C1E81}" type="pres">
      <dgm:prSet presAssocID="{F9B7B0DC-2B7C-FB4E-8505-E904475D4BD9}" presName="textNode" presStyleLbl="node1" presStyleIdx="0" presStyleCnt="2">
        <dgm:presLayoutVars>
          <dgm:bulletEnabled val="1"/>
        </dgm:presLayoutVars>
      </dgm:prSet>
      <dgm:spPr/>
    </dgm:pt>
    <dgm:pt modelId="{62DDA6C3-84F3-B74B-930F-2D74BD21E548}" type="pres">
      <dgm:prSet presAssocID="{FCBC553A-5F4A-0240-B48A-D56A687D2A90}" presName="sibTrans" presStyleCnt="0"/>
      <dgm:spPr/>
    </dgm:pt>
    <dgm:pt modelId="{6BC228A9-EF70-3B47-B17C-203AD916A277}" type="pres">
      <dgm:prSet presAssocID="{7A997F11-7B80-2549-9812-F32D745B7527}" presName="textNode" presStyleLbl="node1" presStyleIdx="1" presStyleCnt="2">
        <dgm:presLayoutVars>
          <dgm:bulletEnabled val="1"/>
        </dgm:presLayoutVars>
      </dgm:prSet>
      <dgm:spPr/>
    </dgm:pt>
  </dgm:ptLst>
  <dgm:cxnLst>
    <dgm:cxn modelId="{78CE3B05-E98C-1148-BFED-8E0300672AD1}" srcId="{F9B7B0DC-2B7C-FB4E-8505-E904475D4BD9}" destId="{54C3E0F3-750A-3A4A-A072-0838A3E4CFBA}" srcOrd="1" destOrd="0" parTransId="{0B1096D8-8B86-984D-A66E-4961D45C7BC1}" sibTransId="{014BD556-2FF6-C943-A4A8-5233425EC99B}"/>
    <dgm:cxn modelId="{3DAE8D0A-9D42-884B-B64C-9147095D6AD9}" type="presOf" srcId="{780E2E66-A30D-DB4A-AFB3-268E784F62C9}" destId="{6BC228A9-EF70-3B47-B17C-203AD916A277}" srcOrd="0" destOrd="3" presId="urn:microsoft.com/office/officeart/2005/8/layout/hProcess9"/>
    <dgm:cxn modelId="{C3581911-EEDF-0B40-8592-45EE9FA997B1}" srcId="{7A997F11-7B80-2549-9812-F32D745B7527}" destId="{480AAB11-9950-5C4A-AF0C-DA1BA8A11EE0}" srcOrd="0" destOrd="0" parTransId="{31A8023D-7F78-DB41-8773-639D8FA64DA9}" sibTransId="{5613390C-FFE7-B040-93B3-E0D7BA2AF367}"/>
    <dgm:cxn modelId="{D58ABE1E-71B7-2643-B2EA-AB6CB30077C4}" type="presOf" srcId="{54C3E0F3-750A-3A4A-A072-0838A3E4CFBA}" destId="{52DEC68C-F9B3-7541-94D7-7200C66C1E81}" srcOrd="0" destOrd="2" presId="urn:microsoft.com/office/officeart/2005/8/layout/hProcess9"/>
    <dgm:cxn modelId="{59F5A42C-63FF-9449-8316-FCA426B94F45}" type="presOf" srcId="{D5645EFD-9E5B-B745-9D9B-E32B1D2552A8}" destId="{A3F1A320-5FB4-6A47-A60A-99FA8AE9E573}" srcOrd="0" destOrd="0" presId="urn:microsoft.com/office/officeart/2005/8/layout/hProcess9"/>
    <dgm:cxn modelId="{56ACE867-30A7-8F41-A024-81C7B9134B2E}" srcId="{7A997F11-7B80-2549-9812-F32D745B7527}" destId="{780E2E66-A30D-DB4A-AFB3-268E784F62C9}" srcOrd="2" destOrd="0" parTransId="{D871A384-1668-8F40-8A27-A9820970970E}" sibTransId="{FBD8D431-03D1-2C4E-8A25-FB539FF4D5D8}"/>
    <dgm:cxn modelId="{1059EC7D-B22F-5D4B-8FC0-67177FF8D6B2}" type="presOf" srcId="{A9E8C54F-F5A7-AD42-83EF-61EB1D37AC3E}" destId="{52DEC68C-F9B3-7541-94D7-7200C66C1E81}" srcOrd="0" destOrd="1" presId="urn:microsoft.com/office/officeart/2005/8/layout/hProcess9"/>
    <dgm:cxn modelId="{8638EC82-DCBB-064F-9966-E29B0373B2B0}" srcId="{7A997F11-7B80-2549-9812-F32D745B7527}" destId="{43222B3B-767D-7C4C-835E-75DA86DDE76D}" srcOrd="1" destOrd="0" parTransId="{A65A4E68-BB5F-3F4B-86A6-2C7AA4C0E264}" sibTransId="{8D5BAB2E-912F-D541-884E-55C3C9894F05}"/>
    <dgm:cxn modelId="{1EA5308A-5BD8-6E4F-8E82-18030D678C6D}" type="presOf" srcId="{AA9A054E-41C7-1B45-BB47-DF54CA498A1D}" destId="{6BC228A9-EF70-3B47-B17C-203AD916A277}" srcOrd="0" destOrd="4" presId="urn:microsoft.com/office/officeart/2005/8/layout/hProcess9"/>
    <dgm:cxn modelId="{E9A3BF99-B762-4A44-808E-0EF12BE440B4}" srcId="{D5645EFD-9E5B-B745-9D9B-E32B1D2552A8}" destId="{7A997F11-7B80-2549-9812-F32D745B7527}" srcOrd="1" destOrd="0" parTransId="{A2DBF5D3-FC93-F344-B92C-CF5F056AC192}" sibTransId="{D625C62A-A762-6243-857C-D0981143C662}"/>
    <dgm:cxn modelId="{4FF637AC-E5BC-4648-9C1B-EC970A5B4F19}" type="presOf" srcId="{EA678B2E-7DF4-6142-8DBC-182E6F791690}" destId="{52DEC68C-F9B3-7541-94D7-7200C66C1E81}" srcOrd="0" destOrd="3" presId="urn:microsoft.com/office/officeart/2005/8/layout/hProcess9"/>
    <dgm:cxn modelId="{DF8512B6-AE53-1348-BF69-FC43D1337272}" srcId="{F9B7B0DC-2B7C-FB4E-8505-E904475D4BD9}" destId="{A9E8C54F-F5A7-AD42-83EF-61EB1D37AC3E}" srcOrd="0" destOrd="0" parTransId="{43207D63-4CAD-A34F-8E53-68962F863832}" sibTransId="{6E6DF23F-B991-8D47-9DA5-A13F490AA066}"/>
    <dgm:cxn modelId="{CC4B43BB-7D34-404A-8139-0452ED742C82}" srcId="{F9B7B0DC-2B7C-FB4E-8505-E904475D4BD9}" destId="{EA678B2E-7DF4-6142-8DBC-182E6F791690}" srcOrd="2" destOrd="0" parTransId="{64976B97-052C-8043-96FB-7F14C433C906}" sibTransId="{1156DFBD-B719-7C40-A241-A327448F09B9}"/>
    <dgm:cxn modelId="{21150CBD-8299-5F4B-A257-F1E9A1180DB3}" type="presOf" srcId="{43222B3B-767D-7C4C-835E-75DA86DDE76D}" destId="{6BC228A9-EF70-3B47-B17C-203AD916A277}" srcOrd="0" destOrd="2" presId="urn:microsoft.com/office/officeart/2005/8/layout/hProcess9"/>
    <dgm:cxn modelId="{581693C0-0D75-DC46-A5BD-0BE024BDD463}" type="presOf" srcId="{480AAB11-9950-5C4A-AF0C-DA1BA8A11EE0}" destId="{6BC228A9-EF70-3B47-B17C-203AD916A277}" srcOrd="0" destOrd="1" presId="urn:microsoft.com/office/officeart/2005/8/layout/hProcess9"/>
    <dgm:cxn modelId="{B1A1F8CC-B12E-F945-82B6-0CC39E8D0746}" type="presOf" srcId="{F9B7B0DC-2B7C-FB4E-8505-E904475D4BD9}" destId="{52DEC68C-F9B3-7541-94D7-7200C66C1E81}" srcOrd="0" destOrd="0" presId="urn:microsoft.com/office/officeart/2005/8/layout/hProcess9"/>
    <dgm:cxn modelId="{CB1AD5D4-4116-9146-8AD2-C4E3F02595C0}" srcId="{D5645EFD-9E5B-B745-9D9B-E32B1D2552A8}" destId="{F9B7B0DC-2B7C-FB4E-8505-E904475D4BD9}" srcOrd="0" destOrd="0" parTransId="{5E42C256-C28D-3E4E-AC4F-9DFEAFCBA325}" sibTransId="{FCBC553A-5F4A-0240-B48A-D56A687D2A90}"/>
    <dgm:cxn modelId="{9AB2FBD5-0654-BC4A-9A60-22AE179CDFF9}" srcId="{7A997F11-7B80-2549-9812-F32D745B7527}" destId="{AA9A054E-41C7-1B45-BB47-DF54CA498A1D}" srcOrd="3" destOrd="0" parTransId="{4E942A84-2529-1D42-B60C-2EC0060B4EDD}" sibTransId="{E672E68C-BFCE-FD48-9F69-F9C405A858AD}"/>
    <dgm:cxn modelId="{17C60CED-FD6A-1946-8304-D0F942F420DB}" type="presOf" srcId="{7A997F11-7B80-2549-9812-F32D745B7527}" destId="{6BC228A9-EF70-3B47-B17C-203AD916A277}" srcOrd="0" destOrd="0" presId="urn:microsoft.com/office/officeart/2005/8/layout/hProcess9"/>
    <dgm:cxn modelId="{22D965C7-CA4F-8540-8D3A-1B190DE7D42B}" type="presParOf" srcId="{A3F1A320-5FB4-6A47-A60A-99FA8AE9E573}" destId="{E497CD05-936E-1C47-9D03-25EEB3E27615}" srcOrd="0" destOrd="0" presId="urn:microsoft.com/office/officeart/2005/8/layout/hProcess9"/>
    <dgm:cxn modelId="{BCAF50A6-C123-8A44-9B17-255ACDA9E95D}" type="presParOf" srcId="{A3F1A320-5FB4-6A47-A60A-99FA8AE9E573}" destId="{04E0A10E-3B7A-2F42-9247-112BA736D880}" srcOrd="1" destOrd="0" presId="urn:microsoft.com/office/officeart/2005/8/layout/hProcess9"/>
    <dgm:cxn modelId="{1A8C7483-6C05-DC42-B34E-67AB2BF8AD1A}" type="presParOf" srcId="{04E0A10E-3B7A-2F42-9247-112BA736D880}" destId="{52DEC68C-F9B3-7541-94D7-7200C66C1E81}" srcOrd="0" destOrd="0" presId="urn:microsoft.com/office/officeart/2005/8/layout/hProcess9"/>
    <dgm:cxn modelId="{DDE88C9D-A610-F44A-B213-3C961A4F18B9}" type="presParOf" srcId="{04E0A10E-3B7A-2F42-9247-112BA736D880}" destId="{62DDA6C3-84F3-B74B-930F-2D74BD21E548}" srcOrd="1" destOrd="0" presId="urn:microsoft.com/office/officeart/2005/8/layout/hProcess9"/>
    <dgm:cxn modelId="{D6A29F22-14B8-1447-8C71-89CAD65C953D}" type="presParOf" srcId="{04E0A10E-3B7A-2F42-9247-112BA736D880}" destId="{6BC228A9-EF70-3B47-B17C-203AD916A277}"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0C152-31AF-1744-893C-EE16F7E0B4B9}">
      <dsp:nvSpPr>
        <dsp:cNvPr id="0" name=""/>
        <dsp:cNvSpPr/>
      </dsp:nvSpPr>
      <dsp:spPr>
        <a:xfrm>
          <a:off x="2" y="424317"/>
          <a:ext cx="8825174" cy="542954"/>
        </a:xfrm>
        <a:prstGeom prst="chevron">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The system will avoid long queue for customer’s billing counter by</a:t>
          </a:r>
          <a:r>
            <a:rPr lang="en-US" sz="1600" b="1" kern="1200" baseline="0" dirty="0">
              <a:solidFill>
                <a:schemeClr val="tx1"/>
              </a:solidFill>
            </a:rPr>
            <a:t> minimizing </a:t>
          </a:r>
          <a:r>
            <a:rPr lang="en-US" sz="1600" b="1" kern="1200" dirty="0">
              <a:solidFill>
                <a:schemeClr val="tx1"/>
              </a:solidFill>
            </a:rPr>
            <a:t>the average checkout to</a:t>
          </a:r>
          <a:r>
            <a:rPr lang="en-US" sz="1600" b="1" kern="1200" baseline="0" dirty="0">
              <a:solidFill>
                <a:schemeClr val="tx1"/>
              </a:solidFill>
            </a:rPr>
            <a:t> </a:t>
          </a:r>
          <a:r>
            <a:rPr lang="en-US" sz="1600" b="1" kern="1200" dirty="0">
              <a:solidFill>
                <a:schemeClr val="tx1"/>
              </a:solidFill>
            </a:rPr>
            <a:t>2 minuets  (Speed up</a:t>
          </a:r>
          <a:r>
            <a:rPr lang="en-US" sz="1600" b="1" kern="1200" baseline="0" dirty="0">
              <a:solidFill>
                <a:schemeClr val="tx1"/>
              </a:solidFill>
            </a:rPr>
            <a:t> </a:t>
          </a:r>
          <a:r>
            <a:rPr lang="en-US" sz="1600" b="1" kern="1200" dirty="0">
              <a:solidFill>
                <a:schemeClr val="tx1"/>
              </a:solidFill>
            </a:rPr>
            <a:t>execution).</a:t>
          </a:r>
        </a:p>
      </dsp:txBody>
      <dsp:txXfrm>
        <a:off x="271479" y="424317"/>
        <a:ext cx="8282220" cy="542954"/>
      </dsp:txXfrm>
    </dsp:sp>
    <dsp:sp modelId="{4F68C6FA-9F71-214B-B350-A07784F674E1}">
      <dsp:nvSpPr>
        <dsp:cNvPr id="0" name=""/>
        <dsp:cNvSpPr/>
      </dsp:nvSpPr>
      <dsp:spPr>
        <a:xfrm>
          <a:off x="2" y="1043285"/>
          <a:ext cx="8839195" cy="542954"/>
        </a:xfrm>
        <a:prstGeom prst="chevron">
          <a:avLst/>
        </a:prstGeom>
        <a:gradFill rotWithShape="0">
          <a:gsLst>
            <a:gs pos="0">
              <a:schemeClr val="accent2">
                <a:alpha val="90000"/>
                <a:hueOff val="0"/>
                <a:satOff val="0"/>
                <a:lumOff val="0"/>
                <a:alphaOff val="-6667"/>
                <a:satMod val="103000"/>
                <a:lumMod val="102000"/>
                <a:tint val="94000"/>
              </a:schemeClr>
            </a:gs>
            <a:gs pos="50000">
              <a:schemeClr val="accent2">
                <a:alpha val="90000"/>
                <a:hueOff val="0"/>
                <a:satOff val="0"/>
                <a:lumOff val="0"/>
                <a:alphaOff val="-6667"/>
                <a:satMod val="110000"/>
                <a:lumMod val="100000"/>
                <a:shade val="100000"/>
              </a:schemeClr>
            </a:gs>
            <a:gs pos="100000">
              <a:schemeClr val="accent2">
                <a:alpha val="90000"/>
                <a:hueOff val="0"/>
                <a:satOff val="0"/>
                <a:lumOff val="0"/>
                <a:alphaOff val="-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Increase overall revenue of the company by approximately 25%, hence hold a stronger position within the market.</a:t>
          </a:r>
        </a:p>
      </dsp:txBody>
      <dsp:txXfrm>
        <a:off x="271479" y="1043285"/>
        <a:ext cx="8296241" cy="542954"/>
      </dsp:txXfrm>
    </dsp:sp>
    <dsp:sp modelId="{26AA7ED7-7768-3048-81AA-65714F92A623}">
      <dsp:nvSpPr>
        <dsp:cNvPr id="0" name=""/>
        <dsp:cNvSpPr/>
      </dsp:nvSpPr>
      <dsp:spPr>
        <a:xfrm>
          <a:off x="2" y="1662254"/>
          <a:ext cx="8839195" cy="542954"/>
        </a:xfrm>
        <a:prstGeom prst="chevron">
          <a:avLst/>
        </a:prstGeom>
        <a:gradFill rotWithShape="0">
          <a:gsLst>
            <a:gs pos="0">
              <a:schemeClr val="accent2">
                <a:alpha val="90000"/>
                <a:hueOff val="0"/>
                <a:satOff val="0"/>
                <a:lumOff val="0"/>
                <a:alphaOff val="-13333"/>
                <a:satMod val="103000"/>
                <a:lumMod val="102000"/>
                <a:tint val="94000"/>
              </a:schemeClr>
            </a:gs>
            <a:gs pos="50000">
              <a:schemeClr val="accent2">
                <a:alpha val="90000"/>
                <a:hueOff val="0"/>
                <a:satOff val="0"/>
                <a:lumOff val="0"/>
                <a:alphaOff val="-13333"/>
                <a:satMod val="110000"/>
                <a:lumMod val="100000"/>
                <a:shade val="100000"/>
              </a:schemeClr>
            </a:gs>
            <a:gs pos="100000">
              <a:schemeClr val="accent2">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Minimize the number of employees from 15 full-time and 5 part-time to 9 full-time and 2 part-time thereby scale back the value of labor.</a:t>
          </a:r>
        </a:p>
      </dsp:txBody>
      <dsp:txXfrm>
        <a:off x="271479" y="1662254"/>
        <a:ext cx="8296241" cy="542954"/>
      </dsp:txXfrm>
    </dsp:sp>
    <dsp:sp modelId="{F2390CA5-7A76-DA48-8C82-4F893F692424}">
      <dsp:nvSpPr>
        <dsp:cNvPr id="0" name=""/>
        <dsp:cNvSpPr/>
      </dsp:nvSpPr>
      <dsp:spPr>
        <a:xfrm>
          <a:off x="2" y="2281222"/>
          <a:ext cx="8839195" cy="542954"/>
        </a:xfrm>
        <a:prstGeom prst="chevron">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Hold a common web application for all three stores of Pinnacle, thereby keep track of all the obtainable items within the stores by using one shared database.  </a:t>
          </a:r>
        </a:p>
      </dsp:txBody>
      <dsp:txXfrm>
        <a:off x="271479" y="2281222"/>
        <a:ext cx="8296241" cy="542954"/>
      </dsp:txXfrm>
    </dsp:sp>
    <dsp:sp modelId="{37E07746-4921-7E41-9A86-15DBB76EB576}">
      <dsp:nvSpPr>
        <dsp:cNvPr id="0" name=""/>
        <dsp:cNvSpPr/>
      </dsp:nvSpPr>
      <dsp:spPr>
        <a:xfrm>
          <a:off x="2" y="2900191"/>
          <a:ext cx="8839195" cy="542954"/>
        </a:xfrm>
        <a:prstGeom prst="chevron">
          <a:avLst/>
        </a:prstGeom>
        <a:gradFill rotWithShape="0">
          <a:gsLst>
            <a:gs pos="0">
              <a:schemeClr val="accent2">
                <a:alpha val="90000"/>
                <a:hueOff val="0"/>
                <a:satOff val="0"/>
                <a:lumOff val="0"/>
                <a:alphaOff val="-26667"/>
                <a:satMod val="103000"/>
                <a:lumMod val="102000"/>
                <a:tint val="94000"/>
              </a:schemeClr>
            </a:gs>
            <a:gs pos="50000">
              <a:schemeClr val="accent2">
                <a:alpha val="90000"/>
                <a:hueOff val="0"/>
                <a:satOff val="0"/>
                <a:lumOff val="0"/>
                <a:alphaOff val="-26667"/>
                <a:satMod val="110000"/>
                <a:lumMod val="100000"/>
                <a:shade val="100000"/>
              </a:schemeClr>
            </a:gs>
            <a:gs pos="100000">
              <a:schemeClr val="accent2">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The system will be less vulnerable to errors and minimize loss</a:t>
          </a:r>
          <a:r>
            <a:rPr lang="en-US" sz="1600" b="1" kern="1200" baseline="0" dirty="0">
              <a:solidFill>
                <a:schemeClr val="tx1"/>
              </a:solidFill>
            </a:rPr>
            <a:t> of </a:t>
          </a:r>
          <a:r>
            <a:rPr lang="en-US" sz="1600" b="1" kern="1200" dirty="0">
              <a:solidFill>
                <a:schemeClr val="tx1"/>
              </a:solidFill>
            </a:rPr>
            <a:t> information as the system</a:t>
          </a:r>
          <a:r>
            <a:rPr lang="en-US" sz="1600" b="1" kern="1200" baseline="0" dirty="0">
              <a:solidFill>
                <a:schemeClr val="tx1"/>
              </a:solidFill>
            </a:rPr>
            <a:t> will be automated.</a:t>
          </a:r>
          <a:endParaRPr lang="en-US" sz="1600" b="1" kern="1200" dirty="0">
            <a:solidFill>
              <a:schemeClr val="tx1"/>
            </a:solidFill>
          </a:endParaRPr>
        </a:p>
      </dsp:txBody>
      <dsp:txXfrm>
        <a:off x="271479" y="2900191"/>
        <a:ext cx="8296241" cy="542954"/>
      </dsp:txXfrm>
    </dsp:sp>
    <dsp:sp modelId="{BBF17C69-BD82-A346-9E34-DA46D81B735F}">
      <dsp:nvSpPr>
        <dsp:cNvPr id="0" name=""/>
        <dsp:cNvSpPr/>
      </dsp:nvSpPr>
      <dsp:spPr>
        <a:xfrm>
          <a:off x="2" y="3519159"/>
          <a:ext cx="8839195" cy="542954"/>
        </a:xfrm>
        <a:prstGeom prst="chevron">
          <a:avLst/>
        </a:prstGeom>
        <a:gradFill rotWithShape="0">
          <a:gsLst>
            <a:gs pos="0">
              <a:schemeClr val="accent2">
                <a:alpha val="90000"/>
                <a:hueOff val="0"/>
                <a:satOff val="0"/>
                <a:lumOff val="0"/>
                <a:alphaOff val="-33333"/>
                <a:satMod val="103000"/>
                <a:lumMod val="102000"/>
                <a:tint val="94000"/>
              </a:schemeClr>
            </a:gs>
            <a:gs pos="50000">
              <a:schemeClr val="accent2">
                <a:alpha val="90000"/>
                <a:hueOff val="0"/>
                <a:satOff val="0"/>
                <a:lumOff val="0"/>
                <a:alphaOff val="-33333"/>
                <a:satMod val="110000"/>
                <a:lumMod val="100000"/>
                <a:shade val="100000"/>
              </a:schemeClr>
            </a:gs>
            <a:gs pos="100000">
              <a:schemeClr val="accent2">
                <a:alpha val="90000"/>
                <a:hueOff val="0"/>
                <a:satOff val="0"/>
                <a:lumOff val="0"/>
                <a:alphaOff val="-3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Provide an online choice to the customers to get their item online via website </a:t>
          </a:r>
        </a:p>
      </dsp:txBody>
      <dsp:txXfrm>
        <a:off x="271479" y="3519159"/>
        <a:ext cx="8296241" cy="542954"/>
      </dsp:txXfrm>
    </dsp:sp>
    <dsp:sp modelId="{FEFE3ECB-8368-9B49-A2EC-C33793CACFFD}">
      <dsp:nvSpPr>
        <dsp:cNvPr id="0" name=""/>
        <dsp:cNvSpPr/>
      </dsp:nvSpPr>
      <dsp:spPr>
        <a:xfrm>
          <a:off x="0" y="4142205"/>
          <a:ext cx="8839195" cy="542954"/>
        </a:xfrm>
        <a:prstGeom prst="chevron">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chemeClr val="tx1"/>
              </a:solidFill>
            </a:rPr>
            <a:t>Increase sales opportunities</a:t>
          </a:r>
          <a:r>
            <a:rPr lang="ar-SA" sz="1600" b="1" kern="1200" dirty="0">
              <a:solidFill>
                <a:schemeClr val="tx1"/>
              </a:solidFill>
            </a:rPr>
            <a:t> </a:t>
          </a:r>
          <a:r>
            <a:rPr lang="en-US" sz="1600" b="1" kern="1200" dirty="0">
              <a:solidFill>
                <a:schemeClr val="tx1"/>
              </a:solidFill>
            </a:rPr>
            <a:t>approximately</a:t>
          </a:r>
          <a:r>
            <a:rPr lang="en-US" sz="1600" b="1" kern="1200" baseline="0" dirty="0">
              <a:solidFill>
                <a:schemeClr val="tx1"/>
              </a:solidFill>
            </a:rPr>
            <a:t> </a:t>
          </a:r>
          <a:r>
            <a:rPr lang="en-US" sz="1600" b="1" kern="1200" dirty="0">
              <a:solidFill>
                <a:schemeClr val="tx1"/>
              </a:solidFill>
            </a:rPr>
            <a:t>by 25%</a:t>
          </a:r>
        </a:p>
      </dsp:txBody>
      <dsp:txXfrm>
        <a:off x="271477" y="4142205"/>
        <a:ext cx="8296241" cy="542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C0365-05EA-2948-A9B7-CE50B692BE94}">
      <dsp:nvSpPr>
        <dsp:cNvPr id="0" name=""/>
        <dsp:cNvSpPr/>
      </dsp:nvSpPr>
      <dsp:spPr>
        <a:xfrm rot="10800000">
          <a:off x="2017112" y="738"/>
          <a:ext cx="6536817" cy="148248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735" tIns="72390" rIns="135128" bIns="72390" numCol="1" spcCol="1270" anchor="t" anchorCtr="0">
          <a:noAutofit/>
        </a:bodyPr>
        <a:lstStyle/>
        <a:p>
          <a:pPr marL="0" lvl="0" indent="0" algn="l" defTabSz="844550" rtl="0">
            <a:lnSpc>
              <a:spcPct val="90000"/>
            </a:lnSpc>
            <a:spcBef>
              <a:spcPct val="0"/>
            </a:spcBef>
            <a:spcAft>
              <a:spcPct val="35000"/>
            </a:spcAft>
            <a:buNone/>
          </a:pPr>
          <a:r>
            <a:rPr lang="en-US" sz="1900" kern="1200" dirty="0"/>
            <a:t>Unified Information System</a:t>
          </a:r>
        </a:p>
        <a:p>
          <a:pPr marL="114300" lvl="1" indent="-114300" algn="l" defTabSz="666750" rtl="0">
            <a:lnSpc>
              <a:spcPct val="90000"/>
            </a:lnSpc>
            <a:spcBef>
              <a:spcPct val="0"/>
            </a:spcBef>
            <a:spcAft>
              <a:spcPct val="15000"/>
            </a:spcAft>
            <a:buChar char="•"/>
          </a:pPr>
          <a:r>
            <a:rPr lang="en-US" sz="1500" kern="1200" dirty="0"/>
            <a:t>The scope of this project is to provide a unified information system that can manage customer’s account, rental item details, billing, checkout,</a:t>
          </a:r>
          <a:r>
            <a:rPr lang="en-US" sz="1500" kern="1200" baseline="0" dirty="0"/>
            <a:t> report generation for all three stores of Pinnacle</a:t>
          </a:r>
        </a:p>
      </dsp:txBody>
      <dsp:txXfrm rot="10800000">
        <a:off x="2387733" y="738"/>
        <a:ext cx="6166196" cy="1482485"/>
      </dsp:txXfrm>
    </dsp:sp>
    <dsp:sp modelId="{2A3FCB66-02E0-374F-9FC6-3F089163B510}">
      <dsp:nvSpPr>
        <dsp:cNvPr id="0" name=""/>
        <dsp:cNvSpPr/>
      </dsp:nvSpPr>
      <dsp:spPr>
        <a:xfrm>
          <a:off x="1275870" y="738"/>
          <a:ext cx="1482485" cy="14824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40445A-0EB8-7F41-A9F8-FEA4A50379C5}">
      <dsp:nvSpPr>
        <dsp:cNvPr id="0" name=""/>
        <dsp:cNvSpPr/>
      </dsp:nvSpPr>
      <dsp:spPr>
        <a:xfrm rot="10800000">
          <a:off x="2017112" y="1955540"/>
          <a:ext cx="6536817" cy="142291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735" tIns="57150" rIns="106680" bIns="57150" numCol="1" spcCol="1270" anchor="t" anchorCtr="0">
          <a:noAutofit/>
        </a:bodyPr>
        <a:lstStyle/>
        <a:p>
          <a:pPr marL="0" lvl="0" indent="0" algn="l" defTabSz="711200" rtl="0">
            <a:lnSpc>
              <a:spcPct val="90000"/>
            </a:lnSpc>
            <a:spcBef>
              <a:spcPct val="0"/>
            </a:spcBef>
            <a:spcAft>
              <a:spcPct val="35000"/>
            </a:spcAft>
            <a:buNone/>
          </a:pPr>
          <a:r>
            <a:rPr lang="en-US" sz="1600" kern="1200" dirty="0"/>
            <a:t>Web</a:t>
          </a:r>
          <a:r>
            <a:rPr lang="en-US" sz="1600" kern="1200" baseline="0" dirty="0"/>
            <a:t> Application </a:t>
          </a:r>
          <a:r>
            <a:rPr lang="en-US" sz="1600" kern="1200" dirty="0"/>
            <a:t>Development </a:t>
          </a:r>
        </a:p>
        <a:p>
          <a:pPr marL="114300" marR="0" lvl="1" indent="-114300" algn="l" defTabSz="622300" rtl="0" eaLnBrk="1" fontAlgn="auto" latinLnBrk="0" hangingPunct="1">
            <a:lnSpc>
              <a:spcPct val="90000"/>
            </a:lnSpc>
            <a:spcBef>
              <a:spcPct val="0"/>
            </a:spcBef>
            <a:spcAft>
              <a:spcPct val="15000"/>
            </a:spcAft>
            <a:buClrTx/>
            <a:buSzTx/>
            <a:buFontTx/>
            <a:buNone/>
            <a:tabLst/>
            <a:defRPr/>
          </a:pPr>
          <a:r>
            <a:rPr lang="en-US" sz="1500" kern="1200" dirty="0"/>
            <a:t>The system includes an web application development</a:t>
          </a:r>
          <a:r>
            <a:rPr lang="en-US" sz="1500" kern="1200" baseline="0" dirty="0"/>
            <a:t> </a:t>
          </a:r>
          <a:r>
            <a:rPr lang="en-US" sz="1500" kern="1200" dirty="0"/>
            <a:t>that is to be designed to keep all chains of Pinnacle Rental linked in, to administer its users and customers and provide an online rental facility to its customer.</a:t>
          </a:r>
          <a:r>
            <a:rPr lang="en-US" sz="1200" kern="1200" dirty="0"/>
            <a:t>		</a:t>
          </a:r>
          <a:r>
            <a:rPr lang="en-US" sz="1200" kern="1200" dirty="0">
              <a:solidFill>
                <a:srgbClr val="00B050"/>
              </a:solidFill>
            </a:rPr>
            <a:t>(Refer Notes for Details)</a:t>
          </a:r>
          <a:r>
            <a:rPr lang="en-US" sz="1200" kern="1200" dirty="0"/>
            <a:t>				</a:t>
          </a:r>
          <a:endParaRPr lang="en-US" sz="1050" kern="1200" dirty="0">
            <a:solidFill>
              <a:srgbClr val="00B050"/>
            </a:solidFill>
          </a:endParaRPr>
        </a:p>
      </dsp:txBody>
      <dsp:txXfrm rot="10800000">
        <a:off x="2372842" y="1955540"/>
        <a:ext cx="6181087" cy="1422919"/>
      </dsp:txXfrm>
    </dsp:sp>
    <dsp:sp modelId="{8D39DFB5-2950-9142-8ABE-E0E891A670BA}">
      <dsp:nvSpPr>
        <dsp:cNvPr id="0" name=""/>
        <dsp:cNvSpPr/>
      </dsp:nvSpPr>
      <dsp:spPr>
        <a:xfrm>
          <a:off x="1275870" y="1925757"/>
          <a:ext cx="1482485" cy="148248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87ADDD-EB70-2E45-8C76-E165E6A0ECA3}">
      <dsp:nvSpPr>
        <dsp:cNvPr id="0" name=""/>
        <dsp:cNvSpPr/>
      </dsp:nvSpPr>
      <dsp:spPr>
        <a:xfrm rot="10800000">
          <a:off x="2017112" y="3850775"/>
          <a:ext cx="6536817" cy="148248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735" tIns="72390" rIns="135128" bIns="72390" numCol="1" spcCol="1270" anchor="t" anchorCtr="0">
          <a:noAutofit/>
        </a:bodyPr>
        <a:lstStyle/>
        <a:p>
          <a:pPr marL="0" lvl="0" indent="0" algn="l" defTabSz="800100" rtl="0">
            <a:lnSpc>
              <a:spcPct val="90000"/>
            </a:lnSpc>
            <a:spcBef>
              <a:spcPct val="0"/>
            </a:spcBef>
            <a:spcAft>
              <a:spcPct val="35000"/>
            </a:spcAft>
            <a:buNone/>
          </a:pPr>
          <a:r>
            <a:rPr lang="en-US" sz="1900" kern="1200" dirty="0"/>
            <a:t>Distribution</a:t>
          </a:r>
          <a:r>
            <a:rPr lang="en-US" sz="1900" kern="1200" baseline="0" dirty="0"/>
            <a:t> System</a:t>
          </a:r>
          <a:endParaRPr lang="en-US" sz="1900" kern="1200" dirty="0"/>
        </a:p>
        <a:p>
          <a:pPr marL="114300" marR="0" lvl="1" indent="-114300" algn="l" defTabSz="622300" rtl="0" eaLnBrk="1" fontAlgn="auto" latinLnBrk="0" hangingPunct="1">
            <a:lnSpc>
              <a:spcPct val="90000"/>
            </a:lnSpc>
            <a:spcBef>
              <a:spcPct val="0"/>
            </a:spcBef>
            <a:spcAft>
              <a:spcPct val="15000"/>
            </a:spcAft>
            <a:buClrTx/>
            <a:buSzTx/>
            <a:buFontTx/>
            <a:buNone/>
            <a:tabLst/>
            <a:defRPr/>
          </a:pPr>
          <a:r>
            <a:rPr lang="en-US" sz="1500" kern="1200" dirty="0"/>
            <a:t>To</a:t>
          </a:r>
          <a:r>
            <a:rPr lang="en-US" sz="1500" kern="1200" baseline="0" dirty="0"/>
            <a:t> win back business from major players Pinnacle will not just be restricted to pick items but also prepare them for shipping . Based on the distance the store will provide same day delivery or  2-day delivery options.</a:t>
          </a:r>
          <a:endParaRPr lang="en-US" sz="1500" kern="1200" dirty="0"/>
        </a:p>
      </dsp:txBody>
      <dsp:txXfrm rot="10800000">
        <a:off x="2387733" y="3850775"/>
        <a:ext cx="6166196" cy="1482485"/>
      </dsp:txXfrm>
    </dsp:sp>
    <dsp:sp modelId="{071A559D-5DA3-0E46-9078-D9A080BC2ED0}">
      <dsp:nvSpPr>
        <dsp:cNvPr id="0" name=""/>
        <dsp:cNvSpPr/>
      </dsp:nvSpPr>
      <dsp:spPr>
        <a:xfrm>
          <a:off x="1275870" y="3850775"/>
          <a:ext cx="1482485" cy="14824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203E4-F7D0-0249-BE2D-CEBD0C364DB9}">
      <dsp:nvSpPr>
        <dsp:cNvPr id="0" name=""/>
        <dsp:cNvSpPr/>
      </dsp:nvSpPr>
      <dsp:spPr>
        <a:xfrm>
          <a:off x="-6462247" y="-988380"/>
          <a:ext cx="7691760" cy="7691760"/>
        </a:xfrm>
        <a:prstGeom prst="blockArc">
          <a:avLst>
            <a:gd name="adj1" fmla="val 18900000"/>
            <a:gd name="adj2" fmla="val 2700000"/>
            <a:gd name="adj3" fmla="val 281"/>
          </a:avLst>
        </a:pr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06F4562-52BE-F343-962B-15A15B9A2B63}">
      <dsp:nvSpPr>
        <dsp:cNvPr id="0" name=""/>
        <dsp:cNvSpPr/>
      </dsp:nvSpPr>
      <dsp:spPr>
        <a:xfrm>
          <a:off x="537100" y="357073"/>
          <a:ext cx="8373237" cy="71460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7217" tIns="48260" rIns="48260" bIns="48260" numCol="1" spcCol="1270" anchor="ctr" anchorCtr="0">
          <a:noAutofit/>
        </a:bodyPr>
        <a:lstStyle/>
        <a:p>
          <a:pPr marL="0" lvl="0" indent="0" algn="l" defTabSz="844550" rtl="0">
            <a:lnSpc>
              <a:spcPct val="90000"/>
            </a:lnSpc>
            <a:spcBef>
              <a:spcPct val="0"/>
            </a:spcBef>
            <a:spcAft>
              <a:spcPct val="35000"/>
            </a:spcAft>
            <a:buNone/>
          </a:pPr>
          <a:r>
            <a:rPr lang="en-US" sz="1900" b="1" kern="1200" dirty="0"/>
            <a:t>Payroll Handling</a:t>
          </a:r>
          <a:endParaRPr lang="en-US" sz="1900" kern="1200" dirty="0"/>
        </a:p>
      </dsp:txBody>
      <dsp:txXfrm>
        <a:off x="537100" y="357073"/>
        <a:ext cx="8373237" cy="714603"/>
      </dsp:txXfrm>
    </dsp:sp>
    <dsp:sp modelId="{FF44DA44-8035-444A-AD31-803BD96DDCBD}">
      <dsp:nvSpPr>
        <dsp:cNvPr id="0" name=""/>
        <dsp:cNvSpPr/>
      </dsp:nvSpPr>
      <dsp:spPr>
        <a:xfrm>
          <a:off x="90473" y="267747"/>
          <a:ext cx="893254" cy="89325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312CA53-E55D-094F-9716-0C200C6793A5}">
      <dsp:nvSpPr>
        <dsp:cNvPr id="0" name=""/>
        <dsp:cNvSpPr/>
      </dsp:nvSpPr>
      <dsp:spPr>
        <a:xfrm>
          <a:off x="1049164" y="1428635"/>
          <a:ext cx="7861173" cy="71460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7217"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b="1" kern="1200" dirty="0"/>
            <a:t>Mobile Application</a:t>
          </a:r>
        </a:p>
      </dsp:txBody>
      <dsp:txXfrm>
        <a:off x="1049164" y="1428635"/>
        <a:ext cx="7861173" cy="714603"/>
      </dsp:txXfrm>
    </dsp:sp>
    <dsp:sp modelId="{9AFD49C0-178A-BC41-9BB5-FC13773C5926}">
      <dsp:nvSpPr>
        <dsp:cNvPr id="0" name=""/>
        <dsp:cNvSpPr/>
      </dsp:nvSpPr>
      <dsp:spPr>
        <a:xfrm>
          <a:off x="602537" y="1339310"/>
          <a:ext cx="893254" cy="893254"/>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B266F5C-5329-5D40-A8D9-967AA13379B5}">
      <dsp:nvSpPr>
        <dsp:cNvPr id="0" name=""/>
        <dsp:cNvSpPr/>
      </dsp:nvSpPr>
      <dsp:spPr>
        <a:xfrm>
          <a:off x="1206327" y="2500198"/>
          <a:ext cx="7704010" cy="71460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7217" tIns="48260" rIns="48260" bIns="48260" numCol="1" spcCol="1270" anchor="ctr" anchorCtr="0">
          <a:noAutofit/>
        </a:bodyPr>
        <a:lstStyle/>
        <a:p>
          <a:pPr marL="0" lvl="0" indent="0" algn="l" defTabSz="844550" rtl="0">
            <a:lnSpc>
              <a:spcPct val="90000"/>
            </a:lnSpc>
            <a:spcBef>
              <a:spcPct val="0"/>
            </a:spcBef>
            <a:spcAft>
              <a:spcPct val="35000"/>
            </a:spcAft>
            <a:buNone/>
          </a:pPr>
          <a:r>
            <a:rPr lang="en-US" sz="1900" b="1" kern="1200" dirty="0"/>
            <a:t>As part of the online customer service, Online chat out of scope.</a:t>
          </a:r>
        </a:p>
      </dsp:txBody>
      <dsp:txXfrm>
        <a:off x="1206327" y="2500198"/>
        <a:ext cx="7704010" cy="714603"/>
      </dsp:txXfrm>
    </dsp:sp>
    <dsp:sp modelId="{909A5944-D87F-2C40-911D-735F42031823}">
      <dsp:nvSpPr>
        <dsp:cNvPr id="0" name=""/>
        <dsp:cNvSpPr/>
      </dsp:nvSpPr>
      <dsp:spPr>
        <a:xfrm>
          <a:off x="759699" y="2410872"/>
          <a:ext cx="893254" cy="89325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EC942BBF-13FD-C742-B5F4-C5FFB5410273}">
      <dsp:nvSpPr>
        <dsp:cNvPr id="0" name=""/>
        <dsp:cNvSpPr/>
      </dsp:nvSpPr>
      <dsp:spPr>
        <a:xfrm>
          <a:off x="1049164" y="3571760"/>
          <a:ext cx="7861173" cy="71460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7217" tIns="48260" rIns="48260" bIns="48260" numCol="1" spcCol="1270" anchor="ctr" anchorCtr="0">
          <a:noAutofit/>
        </a:bodyPr>
        <a:lstStyle/>
        <a:p>
          <a:pPr marL="0" lvl="0" indent="0" algn="l" defTabSz="844550" rtl="0">
            <a:lnSpc>
              <a:spcPct val="90000"/>
            </a:lnSpc>
            <a:spcBef>
              <a:spcPct val="0"/>
            </a:spcBef>
            <a:spcAft>
              <a:spcPct val="35000"/>
            </a:spcAft>
            <a:buNone/>
          </a:pPr>
          <a:r>
            <a:rPr lang="en-US" sz="1900" b="1" kern="1200" dirty="0"/>
            <a:t>Application is to be developed only in English. All other languages are out of scope.</a:t>
          </a:r>
        </a:p>
      </dsp:txBody>
      <dsp:txXfrm>
        <a:off x="1049164" y="3571760"/>
        <a:ext cx="7861173" cy="714603"/>
      </dsp:txXfrm>
    </dsp:sp>
    <dsp:sp modelId="{0E1BF502-BF83-B24D-9CD5-D756E0EF4B30}">
      <dsp:nvSpPr>
        <dsp:cNvPr id="0" name=""/>
        <dsp:cNvSpPr/>
      </dsp:nvSpPr>
      <dsp:spPr>
        <a:xfrm>
          <a:off x="602537" y="3482435"/>
          <a:ext cx="893254" cy="893254"/>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409E0FD2-50CE-814F-9CCF-880A9F17D2CE}">
      <dsp:nvSpPr>
        <dsp:cNvPr id="0" name=""/>
        <dsp:cNvSpPr/>
      </dsp:nvSpPr>
      <dsp:spPr>
        <a:xfrm>
          <a:off x="537100" y="4643323"/>
          <a:ext cx="8373237" cy="71460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72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Shipping</a:t>
          </a:r>
          <a:r>
            <a:rPr lang="en-US" sz="1900" kern="1200" baseline="0" dirty="0"/>
            <a:t> is restricted to US* only ( * Up to 200 miles from the store )</a:t>
          </a:r>
          <a:endParaRPr lang="en-US" sz="1900" kern="1200" dirty="0"/>
        </a:p>
      </dsp:txBody>
      <dsp:txXfrm>
        <a:off x="537100" y="4643323"/>
        <a:ext cx="8373237" cy="714603"/>
      </dsp:txXfrm>
    </dsp:sp>
    <dsp:sp modelId="{39ED6B66-1BFF-5145-B5F9-59F527943680}">
      <dsp:nvSpPr>
        <dsp:cNvPr id="0" name=""/>
        <dsp:cNvSpPr/>
      </dsp:nvSpPr>
      <dsp:spPr>
        <a:xfrm>
          <a:off x="90473" y="4553997"/>
          <a:ext cx="893254" cy="893254"/>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D0BF8-CAAF-0D4F-A3A7-D0ABF2C34C50}">
      <dsp:nvSpPr>
        <dsp:cNvPr id="0" name=""/>
        <dsp:cNvSpPr/>
      </dsp:nvSpPr>
      <dsp:spPr>
        <a:xfrm>
          <a:off x="1237" y="0"/>
          <a:ext cx="3216547" cy="472439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Pinnacle Rental Employees</a:t>
          </a:r>
        </a:p>
      </dsp:txBody>
      <dsp:txXfrm>
        <a:off x="1237" y="0"/>
        <a:ext cx="3216547" cy="1417320"/>
      </dsp:txXfrm>
    </dsp:sp>
    <dsp:sp modelId="{D4287FC3-EAB9-0546-B3ED-8F4324847262}">
      <dsp:nvSpPr>
        <dsp:cNvPr id="0" name=""/>
        <dsp:cNvSpPr/>
      </dsp:nvSpPr>
      <dsp:spPr>
        <a:xfrm>
          <a:off x="322891" y="1418185"/>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New System Overview</a:t>
          </a:r>
        </a:p>
      </dsp:txBody>
      <dsp:txXfrm>
        <a:off x="332794" y="1428088"/>
        <a:ext cx="2553432" cy="318318"/>
      </dsp:txXfrm>
    </dsp:sp>
    <dsp:sp modelId="{0F15B7B3-D361-AA4B-92F0-470831CA0D54}">
      <dsp:nvSpPr>
        <dsp:cNvPr id="0" name=""/>
        <dsp:cNvSpPr/>
      </dsp:nvSpPr>
      <dsp:spPr>
        <a:xfrm>
          <a:off x="322891" y="1808328"/>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Log-in and Log-off Screen</a:t>
          </a:r>
        </a:p>
      </dsp:txBody>
      <dsp:txXfrm>
        <a:off x="332794" y="1818231"/>
        <a:ext cx="2553432" cy="318318"/>
      </dsp:txXfrm>
    </dsp:sp>
    <dsp:sp modelId="{A4A2723C-E46C-D543-B077-7F35532DE28D}">
      <dsp:nvSpPr>
        <dsp:cNvPr id="0" name=""/>
        <dsp:cNvSpPr/>
      </dsp:nvSpPr>
      <dsp:spPr>
        <a:xfrm>
          <a:off x="322891" y="2198472"/>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Main Menu and Sub items</a:t>
          </a:r>
        </a:p>
      </dsp:txBody>
      <dsp:txXfrm>
        <a:off x="332794" y="2208375"/>
        <a:ext cx="2553432" cy="318318"/>
      </dsp:txXfrm>
    </dsp:sp>
    <dsp:sp modelId="{CE6F9A7B-AE1A-2E43-89F1-F2C2B3E85689}">
      <dsp:nvSpPr>
        <dsp:cNvPr id="0" name=""/>
        <dsp:cNvSpPr/>
      </dsp:nvSpPr>
      <dsp:spPr>
        <a:xfrm>
          <a:off x="322891" y="2588615"/>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Key terms</a:t>
          </a:r>
        </a:p>
      </dsp:txBody>
      <dsp:txXfrm>
        <a:off x="332794" y="2598518"/>
        <a:ext cx="2553432" cy="318318"/>
      </dsp:txXfrm>
    </dsp:sp>
    <dsp:sp modelId="{BDF5689F-C29A-D848-8FFF-9FE3507F16BB}">
      <dsp:nvSpPr>
        <dsp:cNvPr id="0" name=""/>
        <dsp:cNvSpPr/>
      </dsp:nvSpPr>
      <dsp:spPr>
        <a:xfrm>
          <a:off x="322891" y="2978759"/>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Create new account for customers</a:t>
          </a:r>
        </a:p>
      </dsp:txBody>
      <dsp:txXfrm>
        <a:off x="332794" y="2988662"/>
        <a:ext cx="2553432" cy="318318"/>
      </dsp:txXfrm>
    </dsp:sp>
    <dsp:sp modelId="{62CF8872-EE42-824E-BF79-87A08419852E}">
      <dsp:nvSpPr>
        <dsp:cNvPr id="0" name=""/>
        <dsp:cNvSpPr/>
      </dsp:nvSpPr>
      <dsp:spPr>
        <a:xfrm>
          <a:off x="322891" y="3368903"/>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Icons</a:t>
          </a:r>
        </a:p>
      </dsp:txBody>
      <dsp:txXfrm>
        <a:off x="332794" y="3378806"/>
        <a:ext cx="2553432" cy="318318"/>
      </dsp:txXfrm>
    </dsp:sp>
    <dsp:sp modelId="{32C0E954-A98A-294B-B49A-A58628FC1C98}">
      <dsp:nvSpPr>
        <dsp:cNvPr id="0" name=""/>
        <dsp:cNvSpPr/>
      </dsp:nvSpPr>
      <dsp:spPr>
        <a:xfrm>
          <a:off x="322891" y="3759046"/>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Major Checkout system function</a:t>
          </a:r>
        </a:p>
      </dsp:txBody>
      <dsp:txXfrm>
        <a:off x="332794" y="3768949"/>
        <a:ext cx="2553432" cy="318318"/>
      </dsp:txXfrm>
    </dsp:sp>
    <dsp:sp modelId="{22497084-2CB4-2F46-B02B-33D476088B88}">
      <dsp:nvSpPr>
        <dsp:cNvPr id="0" name=""/>
        <dsp:cNvSpPr/>
      </dsp:nvSpPr>
      <dsp:spPr>
        <a:xfrm>
          <a:off x="322891" y="4149190"/>
          <a:ext cx="2573238" cy="3381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Troubleshooting guide</a:t>
          </a:r>
        </a:p>
      </dsp:txBody>
      <dsp:txXfrm>
        <a:off x="332794" y="4159093"/>
        <a:ext cx="2553432" cy="318318"/>
      </dsp:txXfrm>
    </dsp:sp>
    <dsp:sp modelId="{6EF75B01-525F-B14F-AADB-8A877FE0D369}">
      <dsp:nvSpPr>
        <dsp:cNvPr id="0" name=""/>
        <dsp:cNvSpPr/>
      </dsp:nvSpPr>
      <dsp:spPr>
        <a:xfrm>
          <a:off x="3459026" y="0"/>
          <a:ext cx="3216547" cy="472439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Store Administrator</a:t>
          </a:r>
          <a:r>
            <a:rPr lang="en-US" sz="1800" kern="1200" baseline="0" dirty="0"/>
            <a:t> &amp;</a:t>
          </a:r>
          <a:r>
            <a:rPr lang="en-US" sz="1800" kern="1200" dirty="0"/>
            <a:t>Store Managers</a:t>
          </a:r>
        </a:p>
      </dsp:txBody>
      <dsp:txXfrm>
        <a:off x="3459026" y="0"/>
        <a:ext cx="3216547" cy="1417320"/>
      </dsp:txXfrm>
    </dsp:sp>
    <dsp:sp modelId="{85A9A070-195E-E34F-B2AF-7D0731C245E1}">
      <dsp:nvSpPr>
        <dsp:cNvPr id="0" name=""/>
        <dsp:cNvSpPr/>
      </dsp:nvSpPr>
      <dsp:spPr>
        <a:xfrm>
          <a:off x="3780680" y="1418213"/>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Project Scope and Anticipated Benefits</a:t>
          </a:r>
        </a:p>
      </dsp:txBody>
      <dsp:txXfrm>
        <a:off x="3796688" y="1434221"/>
        <a:ext cx="2541222" cy="514531"/>
      </dsp:txXfrm>
    </dsp:sp>
    <dsp:sp modelId="{DF36A509-B505-6D4B-A799-68FAFAA5EC9C}">
      <dsp:nvSpPr>
        <dsp:cNvPr id="0" name=""/>
        <dsp:cNvSpPr/>
      </dsp:nvSpPr>
      <dsp:spPr>
        <a:xfrm>
          <a:off x="3780680" y="2048845"/>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Cost-Benefit Analysis</a:t>
          </a:r>
        </a:p>
      </dsp:txBody>
      <dsp:txXfrm>
        <a:off x="3796688" y="2064853"/>
        <a:ext cx="2541222" cy="514531"/>
      </dsp:txXfrm>
    </dsp:sp>
    <dsp:sp modelId="{310FDEBA-1870-8740-9F46-5599B7D5CF96}">
      <dsp:nvSpPr>
        <dsp:cNvPr id="0" name=""/>
        <dsp:cNvSpPr/>
      </dsp:nvSpPr>
      <dsp:spPr>
        <a:xfrm>
          <a:off x="3780680" y="2679476"/>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Key IT Support</a:t>
          </a:r>
        </a:p>
      </dsp:txBody>
      <dsp:txXfrm>
        <a:off x="3796688" y="2695484"/>
        <a:ext cx="2541222" cy="514531"/>
      </dsp:txXfrm>
    </dsp:sp>
    <dsp:sp modelId="{99EA3D8F-0D07-6D46-B353-D5E04342D302}">
      <dsp:nvSpPr>
        <dsp:cNvPr id="0" name=""/>
        <dsp:cNvSpPr/>
      </dsp:nvSpPr>
      <dsp:spPr>
        <a:xfrm>
          <a:off x="3780680" y="3310107"/>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Major Screens and Reports</a:t>
          </a:r>
        </a:p>
      </dsp:txBody>
      <dsp:txXfrm>
        <a:off x="3796688" y="3326115"/>
        <a:ext cx="2541222" cy="514531"/>
      </dsp:txXfrm>
    </dsp:sp>
    <dsp:sp modelId="{6DBCF3DC-0B60-D04F-9386-2C39EBEF4B3D}">
      <dsp:nvSpPr>
        <dsp:cNvPr id="0" name=""/>
        <dsp:cNvSpPr/>
      </dsp:nvSpPr>
      <dsp:spPr>
        <a:xfrm>
          <a:off x="3780680" y="3940738"/>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dirty="0"/>
            <a:t>Employee Training</a:t>
          </a:r>
        </a:p>
      </dsp:txBody>
      <dsp:txXfrm>
        <a:off x="3796688" y="3956746"/>
        <a:ext cx="2541222" cy="514531"/>
      </dsp:txXfrm>
    </dsp:sp>
    <dsp:sp modelId="{0411DEEE-0093-344F-8D63-5D43EADA84A8}">
      <dsp:nvSpPr>
        <dsp:cNvPr id="0" name=""/>
        <dsp:cNvSpPr/>
      </dsp:nvSpPr>
      <dsp:spPr>
        <a:xfrm>
          <a:off x="6916815" y="0"/>
          <a:ext cx="3216547" cy="472439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IT Staff</a:t>
          </a:r>
        </a:p>
      </dsp:txBody>
      <dsp:txXfrm>
        <a:off x="6916815" y="0"/>
        <a:ext cx="3216547" cy="1417320"/>
      </dsp:txXfrm>
    </dsp:sp>
    <dsp:sp modelId="{764E532F-AFE0-C44F-BA0A-AB8928428228}">
      <dsp:nvSpPr>
        <dsp:cNvPr id="0" name=""/>
        <dsp:cNvSpPr/>
      </dsp:nvSpPr>
      <dsp:spPr>
        <a:xfrm>
          <a:off x="7238469" y="1418213"/>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Project Overview</a:t>
          </a:r>
        </a:p>
      </dsp:txBody>
      <dsp:txXfrm>
        <a:off x="7254477" y="1434221"/>
        <a:ext cx="2541222" cy="514531"/>
      </dsp:txXfrm>
    </dsp:sp>
    <dsp:sp modelId="{A2C73D99-77F1-B44B-BC7C-0DA151D5FBC7}">
      <dsp:nvSpPr>
        <dsp:cNvPr id="0" name=""/>
        <dsp:cNvSpPr/>
      </dsp:nvSpPr>
      <dsp:spPr>
        <a:xfrm>
          <a:off x="7238469" y="2048845"/>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System Documentation</a:t>
          </a:r>
        </a:p>
      </dsp:txBody>
      <dsp:txXfrm>
        <a:off x="7254477" y="2064853"/>
        <a:ext cx="2541222" cy="514531"/>
      </dsp:txXfrm>
    </dsp:sp>
    <dsp:sp modelId="{AB5F37DD-F1C6-6E43-8178-8600FFA5A9AC}">
      <dsp:nvSpPr>
        <dsp:cNvPr id="0" name=""/>
        <dsp:cNvSpPr/>
      </dsp:nvSpPr>
      <dsp:spPr>
        <a:xfrm>
          <a:off x="7238469" y="2679476"/>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Technical Training</a:t>
          </a:r>
        </a:p>
      </dsp:txBody>
      <dsp:txXfrm>
        <a:off x="7254477" y="2695484"/>
        <a:ext cx="2541222" cy="514531"/>
      </dsp:txXfrm>
    </dsp:sp>
    <dsp:sp modelId="{F74A784A-D018-4E40-97F7-F76A28A1CBD1}">
      <dsp:nvSpPr>
        <dsp:cNvPr id="0" name=""/>
        <dsp:cNvSpPr/>
      </dsp:nvSpPr>
      <dsp:spPr>
        <a:xfrm>
          <a:off x="7238469" y="3310107"/>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User and Management Training</a:t>
          </a:r>
        </a:p>
      </dsp:txBody>
      <dsp:txXfrm>
        <a:off x="7254477" y="3326115"/>
        <a:ext cx="2541222" cy="514531"/>
      </dsp:txXfrm>
    </dsp:sp>
    <dsp:sp modelId="{64950D43-04D8-DD4F-A22C-F2CC01923023}">
      <dsp:nvSpPr>
        <dsp:cNvPr id="0" name=""/>
        <dsp:cNvSpPr/>
      </dsp:nvSpPr>
      <dsp:spPr>
        <a:xfrm>
          <a:off x="7238469" y="3940738"/>
          <a:ext cx="2573238" cy="54654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t>Problem Solving</a:t>
          </a:r>
        </a:p>
      </dsp:txBody>
      <dsp:txXfrm>
        <a:off x="7254477" y="3956746"/>
        <a:ext cx="2541222" cy="5145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F101-60EE-2E4C-A839-4DB0D8087E18}">
      <dsp:nvSpPr>
        <dsp:cNvPr id="0" name=""/>
        <dsp:cNvSpPr/>
      </dsp:nvSpPr>
      <dsp:spPr>
        <a:xfrm rot="16200000">
          <a:off x="-42155" y="46732"/>
          <a:ext cx="4495800" cy="4402335"/>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0" rIns="211460" bIns="0" numCol="1" spcCol="1270" anchor="t" anchorCtr="0">
          <a:noAutofit/>
        </a:bodyPr>
        <a:lstStyle/>
        <a:p>
          <a:pPr marL="0" lvl="0" indent="0" algn="l" defTabSz="1466850" rtl="0">
            <a:lnSpc>
              <a:spcPct val="90000"/>
            </a:lnSpc>
            <a:spcBef>
              <a:spcPct val="0"/>
            </a:spcBef>
            <a:spcAft>
              <a:spcPct val="35000"/>
            </a:spcAft>
            <a:buNone/>
          </a:pPr>
          <a:r>
            <a:rPr lang="en-US" sz="3300" kern="1200" dirty="0"/>
            <a:t>Internal Factors</a:t>
          </a:r>
        </a:p>
        <a:p>
          <a:pPr marL="228600" lvl="1" indent="-228600" algn="l" defTabSz="1155700" rtl="0">
            <a:lnSpc>
              <a:spcPct val="90000"/>
            </a:lnSpc>
            <a:spcBef>
              <a:spcPct val="0"/>
            </a:spcBef>
            <a:spcAft>
              <a:spcPct val="15000"/>
            </a:spcAft>
            <a:buChar char="•"/>
          </a:pPr>
          <a:r>
            <a:rPr lang="en-US" sz="2600" kern="1200" dirty="0"/>
            <a:t>Desire for Growth</a:t>
          </a:r>
        </a:p>
        <a:p>
          <a:pPr marL="228600" lvl="1" indent="-228600" algn="l" defTabSz="1155700" rtl="0">
            <a:lnSpc>
              <a:spcPct val="90000"/>
            </a:lnSpc>
            <a:spcBef>
              <a:spcPct val="0"/>
            </a:spcBef>
            <a:spcAft>
              <a:spcPct val="15000"/>
            </a:spcAft>
            <a:buChar char="•"/>
          </a:pPr>
          <a:r>
            <a:rPr lang="en-US" sz="2600" kern="1200" dirty="0"/>
            <a:t>Increase in Efficiency and Effectiveness </a:t>
          </a:r>
        </a:p>
        <a:p>
          <a:pPr marL="228600" lvl="1" indent="-228600" algn="l" defTabSz="1155700" rtl="0">
            <a:lnSpc>
              <a:spcPct val="90000"/>
            </a:lnSpc>
            <a:spcBef>
              <a:spcPct val="0"/>
            </a:spcBef>
            <a:spcAft>
              <a:spcPct val="15000"/>
            </a:spcAft>
            <a:buChar char="•"/>
          </a:pPr>
          <a:r>
            <a:rPr lang="en-US" sz="2600" kern="1200" dirty="0"/>
            <a:t>Need to Improve Process</a:t>
          </a:r>
        </a:p>
      </dsp:txBody>
      <dsp:txXfrm rot="5400000">
        <a:off x="4578" y="899159"/>
        <a:ext cx="4402335" cy="2697480"/>
      </dsp:txXfrm>
    </dsp:sp>
    <dsp:sp modelId="{2821B174-4D3F-4849-8FEC-711C6910824A}">
      <dsp:nvSpPr>
        <dsp:cNvPr id="0" name=""/>
        <dsp:cNvSpPr/>
      </dsp:nvSpPr>
      <dsp:spPr>
        <a:xfrm rot="16200000">
          <a:off x="4690355" y="46732"/>
          <a:ext cx="4495800" cy="4402335"/>
        </a:xfrm>
        <a:prstGeom prst="flowChartManualOperati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0" tIns="0" rIns="211460" bIns="0" numCol="1" spcCol="1270" anchor="t" anchorCtr="0">
          <a:noAutofit/>
        </a:bodyPr>
        <a:lstStyle/>
        <a:p>
          <a:pPr marL="0" lvl="0" indent="0" algn="l" defTabSz="1466850" rtl="0">
            <a:lnSpc>
              <a:spcPct val="90000"/>
            </a:lnSpc>
            <a:spcBef>
              <a:spcPct val="0"/>
            </a:spcBef>
            <a:spcAft>
              <a:spcPct val="35000"/>
            </a:spcAft>
            <a:buNone/>
          </a:pPr>
          <a:r>
            <a:rPr lang="en-US" sz="3300" kern="1200" dirty="0"/>
            <a:t>External Factors.</a:t>
          </a:r>
        </a:p>
        <a:p>
          <a:pPr marL="228600" lvl="1" indent="-228600" algn="l" defTabSz="1155700" rtl="0">
            <a:lnSpc>
              <a:spcPct val="90000"/>
            </a:lnSpc>
            <a:spcBef>
              <a:spcPct val="0"/>
            </a:spcBef>
            <a:spcAft>
              <a:spcPct val="15000"/>
            </a:spcAft>
            <a:buChar char="•"/>
          </a:pPr>
          <a:r>
            <a:rPr lang="en-US" sz="2600" kern="1200" dirty="0"/>
            <a:t>Competition</a:t>
          </a:r>
        </a:p>
        <a:p>
          <a:pPr marL="228600" lvl="1" indent="-228600" algn="l" defTabSz="1155700" rtl="0">
            <a:lnSpc>
              <a:spcPct val="90000"/>
            </a:lnSpc>
            <a:spcBef>
              <a:spcPct val="0"/>
            </a:spcBef>
            <a:spcAft>
              <a:spcPct val="15000"/>
            </a:spcAft>
            <a:buChar char="•"/>
          </a:pPr>
          <a:r>
            <a:rPr lang="en-US" sz="2600" kern="1200" dirty="0"/>
            <a:t>Economics</a:t>
          </a:r>
        </a:p>
        <a:p>
          <a:pPr marL="228600" lvl="1" indent="-228600" algn="l" defTabSz="1155700" rtl="0">
            <a:lnSpc>
              <a:spcPct val="90000"/>
            </a:lnSpc>
            <a:spcBef>
              <a:spcPct val="0"/>
            </a:spcBef>
            <a:spcAft>
              <a:spcPct val="15000"/>
            </a:spcAft>
            <a:buChar char="•"/>
          </a:pPr>
          <a:r>
            <a:rPr lang="en-US" sz="2600" kern="1200" dirty="0"/>
            <a:t>Technology</a:t>
          </a:r>
        </a:p>
      </dsp:txBody>
      <dsp:txXfrm rot="5400000">
        <a:off x="4737088" y="899159"/>
        <a:ext cx="4402335" cy="2697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F679E-9E6A-2140-8921-A18F1B985926}">
      <dsp:nvSpPr>
        <dsp:cNvPr id="0" name=""/>
        <dsp:cNvSpPr/>
      </dsp:nvSpPr>
      <dsp:spPr>
        <a:xfrm>
          <a:off x="3561" y="23268"/>
          <a:ext cx="2304975" cy="918000"/>
        </a:xfrm>
        <a:prstGeom prst="chevron">
          <a:avLst/>
        </a:prstGeom>
        <a:solidFill>
          <a:schemeClr val="accent3">
            <a:shade val="50000"/>
            <a:hueOff val="0"/>
            <a:satOff val="0"/>
            <a:lum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b="1" kern="1200" dirty="0"/>
            <a:t>Week 1</a:t>
          </a:r>
        </a:p>
      </dsp:txBody>
      <dsp:txXfrm>
        <a:off x="462561" y="23268"/>
        <a:ext cx="1386975" cy="918000"/>
      </dsp:txXfrm>
    </dsp:sp>
    <dsp:sp modelId="{E270F6F1-41C5-7B46-BD9B-5ABE185B5B75}">
      <dsp:nvSpPr>
        <dsp:cNvPr id="0" name=""/>
        <dsp:cNvSpPr/>
      </dsp:nvSpPr>
      <dsp:spPr>
        <a:xfrm>
          <a:off x="3561" y="1056018"/>
          <a:ext cx="1843980" cy="41023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Collect and Review design specifications for new system.</a:t>
          </a:r>
        </a:p>
        <a:p>
          <a:pPr marL="171450" lvl="1" indent="-171450" algn="l" defTabSz="755650" rtl="0">
            <a:lnSpc>
              <a:spcPct val="90000"/>
            </a:lnSpc>
            <a:spcBef>
              <a:spcPct val="0"/>
            </a:spcBef>
            <a:spcAft>
              <a:spcPct val="15000"/>
            </a:spcAft>
            <a:buChar char="•"/>
          </a:pPr>
          <a:r>
            <a:rPr lang="en-US" sz="1700" kern="1200" dirty="0"/>
            <a:t>Identify Components to be installed</a:t>
          </a:r>
        </a:p>
        <a:p>
          <a:pPr marL="171450" lvl="1" indent="-171450" algn="l" defTabSz="755650" rtl="0">
            <a:lnSpc>
              <a:spcPct val="90000"/>
            </a:lnSpc>
            <a:spcBef>
              <a:spcPct val="0"/>
            </a:spcBef>
            <a:spcAft>
              <a:spcPct val="15000"/>
            </a:spcAft>
            <a:buChar char="•"/>
          </a:pPr>
          <a:r>
            <a:rPr lang="en-US" sz="1700" kern="1200" dirty="0"/>
            <a:t>Installation of Software, Hardware and Database</a:t>
          </a:r>
        </a:p>
      </dsp:txBody>
      <dsp:txXfrm>
        <a:off x="3561" y="1056018"/>
        <a:ext cx="1843980" cy="4102312"/>
      </dsp:txXfrm>
    </dsp:sp>
    <dsp:sp modelId="{F12623D0-1CB8-5F4D-9BAE-4363B5E93FD9}">
      <dsp:nvSpPr>
        <dsp:cNvPr id="0" name=""/>
        <dsp:cNvSpPr/>
      </dsp:nvSpPr>
      <dsp:spPr>
        <a:xfrm>
          <a:off x="2092536" y="23268"/>
          <a:ext cx="2304975" cy="918000"/>
        </a:xfrm>
        <a:prstGeom prst="chevron">
          <a:avLst/>
        </a:prstGeom>
        <a:solidFill>
          <a:schemeClr val="tx2">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b="1" kern="1200" dirty="0"/>
            <a:t>Week 2</a:t>
          </a:r>
        </a:p>
      </dsp:txBody>
      <dsp:txXfrm>
        <a:off x="2551536" y="23268"/>
        <a:ext cx="1386975" cy="918000"/>
      </dsp:txXfrm>
    </dsp:sp>
    <dsp:sp modelId="{19C1DB38-8AE4-2A4B-96D6-DFF822F45201}">
      <dsp:nvSpPr>
        <dsp:cNvPr id="0" name=""/>
        <dsp:cNvSpPr/>
      </dsp:nvSpPr>
      <dsp:spPr>
        <a:xfrm>
          <a:off x="2137133" y="1056018"/>
          <a:ext cx="1754787" cy="41023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Initiate Parallel approach for Conversion of existing system to new Information System</a:t>
          </a:r>
        </a:p>
        <a:p>
          <a:pPr marL="171450" lvl="1" indent="-171450" algn="l" defTabSz="755650" rtl="0">
            <a:lnSpc>
              <a:spcPct val="90000"/>
            </a:lnSpc>
            <a:spcBef>
              <a:spcPct val="0"/>
            </a:spcBef>
            <a:spcAft>
              <a:spcPct val="15000"/>
            </a:spcAft>
            <a:buChar char="•"/>
          </a:pPr>
          <a:r>
            <a:rPr lang="en-US" sz="1700" kern="1200" dirty="0"/>
            <a:t>Training</a:t>
          </a:r>
          <a:r>
            <a:rPr lang="en-US" sz="1700" kern="1200" baseline="0" dirty="0"/>
            <a:t> must be preformed </a:t>
          </a:r>
          <a:r>
            <a:rPr lang="en-US" sz="1700" b="0" kern="1200" dirty="0">
              <a:solidFill>
                <a:schemeClr val="tx1"/>
              </a:solidFill>
              <a:latin typeface="Palatino" charset="0"/>
              <a:ea typeface="Palatino" charset="0"/>
              <a:cs typeface="Palatino" charset="0"/>
            </a:rPr>
            <a:t>prior to implementation of the new  system.</a:t>
          </a:r>
          <a:br>
            <a:rPr lang="en-US" sz="1700" b="0" kern="1200" dirty="0">
              <a:solidFill>
                <a:schemeClr val="tx1"/>
              </a:solidFill>
              <a:latin typeface="Palatino" charset="0"/>
              <a:ea typeface="Palatino" charset="0"/>
              <a:cs typeface="Palatino" charset="0"/>
            </a:rPr>
          </a:br>
          <a:endParaRPr lang="en-US" sz="1700" kern="1200" dirty="0"/>
        </a:p>
      </dsp:txBody>
      <dsp:txXfrm>
        <a:off x="2137133" y="1056018"/>
        <a:ext cx="1754787" cy="4102312"/>
      </dsp:txXfrm>
    </dsp:sp>
    <dsp:sp modelId="{80C10E60-298E-1743-85EF-4C8BC1BB3508}">
      <dsp:nvSpPr>
        <dsp:cNvPr id="0" name=""/>
        <dsp:cNvSpPr/>
      </dsp:nvSpPr>
      <dsp:spPr>
        <a:xfrm>
          <a:off x="4181512" y="23268"/>
          <a:ext cx="2304975" cy="918000"/>
        </a:xfrm>
        <a:prstGeom prst="chevron">
          <a:avLst/>
        </a:prstGeom>
        <a:solidFill>
          <a:schemeClr val="accent3">
            <a:shade val="50000"/>
            <a:hueOff val="484365"/>
            <a:satOff val="-12755"/>
            <a:lumOff val="362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kern="1200" dirty="0"/>
            <a:t>Week 3</a:t>
          </a:r>
        </a:p>
      </dsp:txBody>
      <dsp:txXfrm>
        <a:off x="4640512" y="23268"/>
        <a:ext cx="1386975" cy="918000"/>
      </dsp:txXfrm>
    </dsp:sp>
    <dsp:sp modelId="{CBAFBD5E-FF13-F840-9CAF-79E4F790FA81}">
      <dsp:nvSpPr>
        <dsp:cNvPr id="0" name=""/>
        <dsp:cNvSpPr/>
      </dsp:nvSpPr>
      <dsp:spPr>
        <a:xfrm>
          <a:off x="4181512" y="1056018"/>
          <a:ext cx="1843980" cy="41023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Acceptance testing.</a:t>
          </a:r>
        </a:p>
        <a:p>
          <a:pPr marL="171450" lvl="1" indent="-171450" algn="l" defTabSz="755650" rtl="0">
            <a:lnSpc>
              <a:spcPct val="90000"/>
            </a:lnSpc>
            <a:spcBef>
              <a:spcPct val="0"/>
            </a:spcBef>
            <a:spcAft>
              <a:spcPct val="15000"/>
            </a:spcAft>
            <a:buChar char="•"/>
          </a:pPr>
          <a:r>
            <a:rPr lang="en-US" sz="1700" kern="1200" dirty="0"/>
            <a:t>Debug issues if any</a:t>
          </a:r>
        </a:p>
        <a:p>
          <a:pPr marL="171450" lvl="1" indent="-171450" algn="l" defTabSz="755650" rtl="0">
            <a:lnSpc>
              <a:spcPct val="90000"/>
            </a:lnSpc>
            <a:spcBef>
              <a:spcPct val="0"/>
            </a:spcBef>
            <a:spcAft>
              <a:spcPct val="15000"/>
            </a:spcAft>
            <a:buChar char="•"/>
          </a:pPr>
          <a:r>
            <a:rPr lang="en-US" sz="1700" kern="1200" dirty="0"/>
            <a:t>Parallel implementation</a:t>
          </a:r>
        </a:p>
      </dsp:txBody>
      <dsp:txXfrm>
        <a:off x="4181512" y="1056018"/>
        <a:ext cx="1843980" cy="4102312"/>
      </dsp:txXfrm>
    </dsp:sp>
    <dsp:sp modelId="{ED4DCF09-19FB-424F-B6D4-B5D7A93F10A4}">
      <dsp:nvSpPr>
        <dsp:cNvPr id="0" name=""/>
        <dsp:cNvSpPr/>
      </dsp:nvSpPr>
      <dsp:spPr>
        <a:xfrm>
          <a:off x="6270487" y="23268"/>
          <a:ext cx="2304975" cy="918000"/>
        </a:xfrm>
        <a:prstGeom prst="chevron">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US" sz="1700" b="1" kern="1200" dirty="0"/>
            <a:t>Week 4</a:t>
          </a:r>
        </a:p>
      </dsp:txBody>
      <dsp:txXfrm>
        <a:off x="6729487" y="23268"/>
        <a:ext cx="1386975" cy="918000"/>
      </dsp:txXfrm>
    </dsp:sp>
    <dsp:sp modelId="{EC0ADDA6-3ED1-534C-BE7A-03447294E390}">
      <dsp:nvSpPr>
        <dsp:cNvPr id="0" name=""/>
        <dsp:cNvSpPr/>
      </dsp:nvSpPr>
      <dsp:spPr>
        <a:xfrm>
          <a:off x="6270487" y="1056018"/>
          <a:ext cx="1843980" cy="41023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Complete Parallel implementation.</a:t>
          </a:r>
        </a:p>
        <a:p>
          <a:pPr marL="171450" lvl="1" indent="-171450" algn="l" defTabSz="755650" rtl="0">
            <a:lnSpc>
              <a:spcPct val="90000"/>
            </a:lnSpc>
            <a:spcBef>
              <a:spcPct val="0"/>
            </a:spcBef>
            <a:spcAft>
              <a:spcPct val="15000"/>
            </a:spcAft>
            <a:buChar char="•"/>
          </a:pPr>
          <a:r>
            <a:rPr lang="en-US" sz="1700" kern="1200" dirty="0"/>
            <a:t>Prepare for complete</a:t>
          </a:r>
          <a:r>
            <a:rPr lang="en-US" sz="1700" kern="1200" baseline="0" dirty="0"/>
            <a:t> take over by the new system.</a:t>
          </a:r>
          <a:endParaRPr lang="en-US" sz="1700" kern="1200" dirty="0"/>
        </a:p>
      </dsp:txBody>
      <dsp:txXfrm>
        <a:off x="6270487" y="1056018"/>
        <a:ext cx="1843980" cy="4102312"/>
      </dsp:txXfrm>
    </dsp:sp>
    <dsp:sp modelId="{1F847AF0-48E3-D444-A44D-FCE76A748179}">
      <dsp:nvSpPr>
        <dsp:cNvPr id="0" name=""/>
        <dsp:cNvSpPr/>
      </dsp:nvSpPr>
      <dsp:spPr>
        <a:xfrm>
          <a:off x="8359463" y="23268"/>
          <a:ext cx="2304975" cy="918000"/>
        </a:xfrm>
        <a:prstGeom prst="chevron">
          <a:avLst/>
        </a:prstGeom>
        <a:solidFill>
          <a:schemeClr val="accent3">
            <a:shade val="50000"/>
            <a:hueOff val="242183"/>
            <a:satOff val="-6378"/>
            <a:lumOff val="181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Week 5</a:t>
          </a:r>
        </a:p>
      </dsp:txBody>
      <dsp:txXfrm>
        <a:off x="8818463" y="23268"/>
        <a:ext cx="1386975" cy="918000"/>
      </dsp:txXfrm>
    </dsp:sp>
    <dsp:sp modelId="{83E8CBBF-D5BE-1840-BAD2-C8B550E36D10}">
      <dsp:nvSpPr>
        <dsp:cNvPr id="0" name=""/>
        <dsp:cNvSpPr/>
      </dsp:nvSpPr>
      <dsp:spPr>
        <a:xfrm>
          <a:off x="8359463" y="1056018"/>
          <a:ext cx="1843980" cy="41023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0" algn="l" defTabSz="666750" rtl="0">
            <a:lnSpc>
              <a:spcPct val="90000"/>
            </a:lnSpc>
            <a:spcBef>
              <a:spcPct val="0"/>
            </a:spcBef>
            <a:spcAft>
              <a:spcPct val="15000"/>
            </a:spcAft>
            <a:buNone/>
          </a:pPr>
          <a:r>
            <a:rPr lang="en-US" sz="1700" kern="1200" dirty="0"/>
            <a:t>Prepare for complete</a:t>
          </a:r>
          <a:r>
            <a:rPr lang="en-US" sz="1700" kern="1200" baseline="0" dirty="0"/>
            <a:t> </a:t>
          </a:r>
          <a:r>
            <a:rPr lang="en-US" sz="1700" kern="1200" dirty="0"/>
            <a:t>Adaptation to new System</a:t>
          </a:r>
        </a:p>
        <a:p>
          <a:pPr marL="171450" lvl="1" indent="-171450" algn="l" defTabSz="755650" rtl="0">
            <a:lnSpc>
              <a:spcPct val="90000"/>
            </a:lnSpc>
            <a:spcBef>
              <a:spcPct val="0"/>
            </a:spcBef>
            <a:spcAft>
              <a:spcPct val="15000"/>
            </a:spcAft>
            <a:buChar char="•"/>
          </a:pPr>
          <a:r>
            <a:rPr lang="en-US" sz="1700" kern="1200" dirty="0"/>
            <a:t>System Rollout</a:t>
          </a:r>
        </a:p>
      </dsp:txBody>
      <dsp:txXfrm>
        <a:off x="8359463" y="1056018"/>
        <a:ext cx="1843980" cy="41023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7CD05-936E-1C47-9D03-25EEB3E27615}">
      <dsp:nvSpPr>
        <dsp:cNvPr id="0" name=""/>
        <dsp:cNvSpPr/>
      </dsp:nvSpPr>
      <dsp:spPr>
        <a:xfrm>
          <a:off x="2" y="0"/>
          <a:ext cx="9982195" cy="5562600"/>
        </a:xfrm>
        <a:prstGeom prst="rightArrow">
          <a:avLst/>
        </a:prstGeom>
        <a:solidFill>
          <a:schemeClr val="accent3">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52DEC68C-F9B3-7541-94D7-7200C66C1E81}">
      <dsp:nvSpPr>
        <dsp:cNvPr id="0" name=""/>
        <dsp:cNvSpPr/>
      </dsp:nvSpPr>
      <dsp:spPr>
        <a:xfrm>
          <a:off x="1001266" y="1668780"/>
          <a:ext cx="3868102" cy="222504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Prerequisites for Conversion</a:t>
          </a:r>
        </a:p>
        <a:p>
          <a:pPr marL="114300" lvl="1" indent="-114300" algn="l" defTabSz="577850">
            <a:lnSpc>
              <a:spcPct val="90000"/>
            </a:lnSpc>
            <a:spcBef>
              <a:spcPct val="0"/>
            </a:spcBef>
            <a:spcAft>
              <a:spcPct val="15000"/>
            </a:spcAft>
            <a:buChar char="•"/>
          </a:pPr>
          <a:r>
            <a:rPr lang="en-US" sz="1300" kern="1200" dirty="0"/>
            <a:t>The New System program is completed, fully tested and approved by the Sponsor</a:t>
          </a:r>
        </a:p>
        <a:p>
          <a:pPr marL="114300" lvl="1" indent="-114300" algn="l" defTabSz="577850">
            <a:lnSpc>
              <a:spcPct val="90000"/>
            </a:lnSpc>
            <a:spcBef>
              <a:spcPct val="0"/>
            </a:spcBef>
            <a:spcAft>
              <a:spcPct val="15000"/>
            </a:spcAft>
            <a:buChar char="•"/>
          </a:pPr>
          <a:r>
            <a:rPr lang="en-US" sz="1300" kern="1200" dirty="0"/>
            <a:t>The Employs Staff must be trained about the New System </a:t>
          </a:r>
        </a:p>
        <a:p>
          <a:pPr marL="114300" lvl="1" indent="-114300" algn="l" defTabSz="577850">
            <a:lnSpc>
              <a:spcPct val="90000"/>
            </a:lnSpc>
            <a:spcBef>
              <a:spcPct val="0"/>
            </a:spcBef>
            <a:spcAft>
              <a:spcPct val="15000"/>
            </a:spcAft>
            <a:buChar char="•"/>
          </a:pPr>
          <a:r>
            <a:rPr lang="en-US" sz="1300" kern="1200" dirty="0"/>
            <a:t>The complete Support team must be in place to resolve problems arising during conversion and on-going operation of New System</a:t>
          </a:r>
        </a:p>
      </dsp:txBody>
      <dsp:txXfrm>
        <a:off x="1109883" y="1777397"/>
        <a:ext cx="3650868" cy="2007806"/>
      </dsp:txXfrm>
    </dsp:sp>
    <dsp:sp modelId="{6BC228A9-EF70-3B47-B17C-203AD916A277}">
      <dsp:nvSpPr>
        <dsp:cNvPr id="0" name=""/>
        <dsp:cNvSpPr/>
      </dsp:nvSpPr>
      <dsp:spPr>
        <a:xfrm>
          <a:off x="5112831" y="1668780"/>
          <a:ext cx="3868102" cy="222504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Approach for Conversion Plan</a:t>
          </a:r>
        </a:p>
        <a:p>
          <a:pPr marL="114300" lvl="1" indent="-114300" algn="l" defTabSz="577850" rtl="0">
            <a:lnSpc>
              <a:spcPct val="90000"/>
            </a:lnSpc>
            <a:spcBef>
              <a:spcPct val="0"/>
            </a:spcBef>
            <a:spcAft>
              <a:spcPct val="15000"/>
            </a:spcAft>
            <a:buChar char="•"/>
          </a:pPr>
          <a:r>
            <a:rPr lang="en-US" sz="1300" kern="1200" dirty="0"/>
            <a:t>Validate the critical data in the current system</a:t>
          </a:r>
        </a:p>
        <a:p>
          <a:pPr marL="114300" lvl="1" indent="-114300" algn="l" defTabSz="577850" rtl="0">
            <a:lnSpc>
              <a:spcPct val="90000"/>
            </a:lnSpc>
            <a:spcBef>
              <a:spcPct val="0"/>
            </a:spcBef>
            <a:spcAft>
              <a:spcPct val="15000"/>
            </a:spcAft>
            <a:buChar char="•"/>
          </a:pPr>
          <a:r>
            <a:rPr lang="en-US" sz="1300" kern="1200" dirty="0"/>
            <a:t>Capture any additional data required for the initial operation of New system</a:t>
          </a:r>
        </a:p>
        <a:p>
          <a:pPr marL="114300" lvl="1" indent="-114300" algn="l" defTabSz="577850" rtl="0">
            <a:lnSpc>
              <a:spcPct val="90000"/>
            </a:lnSpc>
            <a:spcBef>
              <a:spcPct val="0"/>
            </a:spcBef>
            <a:spcAft>
              <a:spcPct val="15000"/>
            </a:spcAft>
            <a:buChar char="•"/>
          </a:pPr>
          <a:r>
            <a:rPr lang="en-US" sz="1300" kern="1200" dirty="0"/>
            <a:t>Transfer the data from the Current System to New System </a:t>
          </a:r>
        </a:p>
        <a:p>
          <a:pPr marL="114300" lvl="1" indent="-114300" algn="l" defTabSz="577850" rtl="0">
            <a:lnSpc>
              <a:spcPct val="90000"/>
            </a:lnSpc>
            <a:spcBef>
              <a:spcPct val="0"/>
            </a:spcBef>
            <a:spcAft>
              <a:spcPct val="15000"/>
            </a:spcAft>
            <a:buChar char="•"/>
          </a:pPr>
          <a:r>
            <a:rPr lang="en-US" sz="1300" kern="1200" dirty="0"/>
            <a:t>Confirm the results of the conversion process</a:t>
          </a:r>
        </a:p>
      </dsp:txBody>
      <dsp:txXfrm>
        <a:off x="5221448" y="1777397"/>
        <a:ext cx="3650868" cy="200780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8/14/18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8/14/18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Scope is limited to:</a:t>
            </a:r>
          </a:p>
          <a:p>
            <a:r>
              <a:rPr lang="en-US" dirty="0"/>
              <a:t>Only</a:t>
            </a:r>
            <a:r>
              <a:rPr lang="en-US" baseline="0" dirty="0"/>
              <a:t> English Language.</a:t>
            </a:r>
          </a:p>
          <a:p>
            <a:r>
              <a:rPr lang="en-US" baseline="0" dirty="0"/>
              <a:t>Only Dollar($) as currency</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15</a:t>
            </a:fld>
            <a:endParaRPr lang="uk-UA" dirty="0"/>
          </a:p>
        </p:txBody>
      </p:sp>
    </p:spTree>
    <p:extLst>
      <p:ext uri="{BB962C8B-B14F-4D97-AF65-F5344CB8AC3E}">
        <p14:creationId xmlns:p14="http://schemas.microsoft.com/office/powerpoint/2010/main" val="15291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US" baseline="0" dirty="0"/>
              <a:t> - Number of items should be  0 &gt; n &lt; =100 to generate invoice.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Number of quantity must be at least one and maximum 100, (depend on availability)</a:t>
            </a:r>
          </a:p>
        </p:txBody>
      </p:sp>
      <p:sp>
        <p:nvSpPr>
          <p:cNvPr id="4" name="Slide Number Placeholder 3"/>
          <p:cNvSpPr>
            <a:spLocks noGrp="1"/>
          </p:cNvSpPr>
          <p:nvPr>
            <p:ph type="sldNum" sz="quarter" idx="10"/>
          </p:nvPr>
        </p:nvSpPr>
        <p:spPr/>
        <p:txBody>
          <a:bodyPr/>
          <a:lstStyle/>
          <a:p>
            <a:fld id="{6BB98AFB-CB0D-4DFE-87B9-B4B0D0DE73CD}" type="slidenum">
              <a:rPr lang="uk-UA" smtClean="0"/>
              <a:t>16</a:t>
            </a:fld>
            <a:endParaRPr lang="uk-UA" dirty="0"/>
          </a:p>
        </p:txBody>
      </p:sp>
    </p:spTree>
    <p:extLst>
      <p:ext uri="{BB962C8B-B14F-4D97-AF65-F5344CB8AC3E}">
        <p14:creationId xmlns:p14="http://schemas.microsoft.com/office/powerpoint/2010/main" val="147990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*Require</a:t>
            </a:r>
            <a:r>
              <a:rPr lang="en-US" baseline="0" dirty="0"/>
              <a:t> Field</a:t>
            </a:r>
          </a:p>
          <a:p>
            <a:pPr algn="l" rtl="0"/>
            <a:r>
              <a:rPr lang="en-US" baseline="0" dirty="0"/>
              <a:t>Password Construction Guidelines:</a:t>
            </a:r>
          </a:p>
          <a:p>
            <a:pPr algn="l" rtl="0"/>
            <a:r>
              <a:rPr lang="en-US" baseline="0" dirty="0"/>
              <a:t>1- Contain at least 6 alphanumeric characters.</a:t>
            </a:r>
          </a:p>
          <a:p>
            <a:pPr algn="l" rtl="0"/>
            <a:r>
              <a:rPr lang="en-US" baseline="0" dirty="0"/>
              <a:t>2- Contain both upper and lower case letters.</a:t>
            </a:r>
          </a:p>
          <a:p>
            <a:pPr algn="l" rtl="0"/>
            <a:r>
              <a:rPr lang="en-US" baseline="0" dirty="0"/>
              <a:t>3- Contain at least one number (for example, 0-9).</a:t>
            </a:r>
          </a:p>
          <a:p>
            <a:pPr algn="l" rtl="0"/>
            <a:r>
              <a:rPr lang="en-US" baseline="0" dirty="0"/>
              <a:t>4- Contain at least one special character (for example,!$%^&amp;*()_+|~-=\`{}[]:";'&lt;&gt;?,/). </a:t>
            </a:r>
          </a:p>
          <a:p>
            <a:pPr algn="l" rtl="0"/>
            <a:endParaRPr lang="en-US" baseline="0" dirty="0"/>
          </a:p>
          <a:p>
            <a:pPr algn="l" rtl="0"/>
            <a:r>
              <a:rPr lang="en-US" baseline="0" dirty="0"/>
              <a:t>Email requirement:</a:t>
            </a:r>
          </a:p>
          <a:p>
            <a:pPr algn="l" rtl="0"/>
            <a:r>
              <a:rPr lang="en-US" baseline="0" dirty="0"/>
              <a:t>1- email must contain @ signs.</a:t>
            </a:r>
          </a:p>
          <a:p>
            <a:pPr algn="l" rtl="0"/>
            <a:r>
              <a:rPr lang="en-US" baseline="0" dirty="0"/>
              <a:t>2- email must contain valid characters.</a:t>
            </a:r>
          </a:p>
          <a:p>
            <a:pPr algn="l" rtl="0"/>
            <a:r>
              <a:rPr lang="en-US" baseline="0" dirty="0"/>
              <a:t>3- email must contain both TLD’s (.com, .net, .edu, etc.) and LLD’s (gmail, aol, Hotmail, etc.)</a:t>
            </a:r>
          </a:p>
          <a:p>
            <a:pPr algn="l" rtl="0"/>
            <a:endParaRPr lang="en-US" baseline="0"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17</a:t>
            </a:fld>
            <a:endParaRPr lang="uk-UA" dirty="0"/>
          </a:p>
        </p:txBody>
      </p:sp>
    </p:spTree>
    <p:extLst>
      <p:ext uri="{BB962C8B-B14F-4D97-AF65-F5344CB8AC3E}">
        <p14:creationId xmlns:p14="http://schemas.microsoft.com/office/powerpoint/2010/main" val="200207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can track their order by providing </a:t>
            </a:r>
            <a:r>
              <a:rPr lang="en-US" dirty="0"/>
              <a:t>Order Reference Number and/or Email associated with Pinnacle Rentals.(Either one or both are accepted as inputs)</a:t>
            </a:r>
          </a:p>
          <a:p>
            <a:r>
              <a:rPr lang="en-US" dirty="0"/>
              <a:t>Order reference text</a:t>
            </a:r>
            <a:r>
              <a:rPr lang="en-US" baseline="0" dirty="0"/>
              <a:t> requirement:</a:t>
            </a:r>
          </a:p>
          <a:p>
            <a:r>
              <a:rPr lang="en-US" baseline="0" dirty="0"/>
              <a:t>Must be 10 digit (numeric, letter) only</a:t>
            </a:r>
          </a:p>
          <a:p>
            <a:endParaRPr lang="en-US" baseline="0" dirty="0"/>
          </a:p>
          <a:p>
            <a:pPr algn="l" rtl="0"/>
            <a:r>
              <a:rPr lang="en-US" baseline="0" dirty="0"/>
              <a:t>Email requirement:</a:t>
            </a:r>
          </a:p>
          <a:p>
            <a:pPr algn="l" rtl="0"/>
            <a:r>
              <a:rPr lang="en-US" baseline="0" dirty="0"/>
              <a:t>1- email must contain @ signs.</a:t>
            </a:r>
          </a:p>
          <a:p>
            <a:pPr algn="l" rtl="0"/>
            <a:r>
              <a:rPr lang="en-US" baseline="0" dirty="0"/>
              <a:t>2- email must contain valid characters.</a:t>
            </a:r>
          </a:p>
          <a:p>
            <a:pPr algn="l" rtl="0"/>
            <a:r>
              <a:rPr lang="en-US" baseline="0" dirty="0"/>
              <a:t>3- email must contain both TLD’s (.com, .net, .edu, etc.) and LLD’s (gmail, </a:t>
            </a:r>
            <a:r>
              <a:rPr lang="en-US" baseline="0" dirty="0" err="1"/>
              <a:t>aol</a:t>
            </a:r>
            <a:r>
              <a:rPr lang="en-US" baseline="0" dirty="0"/>
              <a:t>, Hotmail, etc.)</a:t>
            </a:r>
          </a:p>
          <a:p>
            <a:endParaRPr lang="en-US"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19</a:t>
            </a:fld>
            <a:endParaRPr lang="uk-UA"/>
          </a:p>
        </p:txBody>
      </p:sp>
    </p:spTree>
    <p:extLst>
      <p:ext uri="{BB962C8B-B14F-4D97-AF65-F5344CB8AC3E}">
        <p14:creationId xmlns:p14="http://schemas.microsoft.com/office/powerpoint/2010/main" val="203225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t>
            </a:r>
            <a:r>
              <a:rPr lang="en-US" baseline="0" dirty="0"/>
              <a:t>Pinnacle Rental sample sales and order reports for all three stores, individual store, or online store.</a:t>
            </a:r>
          </a:p>
        </p:txBody>
      </p:sp>
      <p:sp>
        <p:nvSpPr>
          <p:cNvPr id="4" name="Slide Number Placeholder 3"/>
          <p:cNvSpPr>
            <a:spLocks noGrp="1"/>
          </p:cNvSpPr>
          <p:nvPr>
            <p:ph type="sldNum" sz="quarter" idx="10"/>
          </p:nvPr>
        </p:nvSpPr>
        <p:spPr/>
        <p:txBody>
          <a:bodyPr/>
          <a:lstStyle/>
          <a:p>
            <a:fld id="{6BB98AFB-CB0D-4DFE-87B9-B4B0D0DE73CD}" type="slidenum">
              <a:rPr lang="uk-UA" smtClean="0"/>
              <a:t>20</a:t>
            </a:fld>
            <a:endParaRPr lang="uk-UA" dirty="0"/>
          </a:p>
        </p:txBody>
      </p:sp>
    </p:spTree>
    <p:extLst>
      <p:ext uri="{BB962C8B-B14F-4D97-AF65-F5344CB8AC3E}">
        <p14:creationId xmlns:p14="http://schemas.microsoft.com/office/powerpoint/2010/main" val="2003728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Annual</a:t>
            </a:r>
            <a:r>
              <a:rPr lang="en-US" baseline="0" dirty="0"/>
              <a:t> Pinnacle Rental sample sales and order reports for all three stores, individual store, or online store.</a:t>
            </a:r>
          </a:p>
        </p:txBody>
      </p:sp>
      <p:sp>
        <p:nvSpPr>
          <p:cNvPr id="4" name="Slide Number Placeholder 3"/>
          <p:cNvSpPr>
            <a:spLocks noGrp="1"/>
          </p:cNvSpPr>
          <p:nvPr>
            <p:ph type="sldNum" sz="quarter" idx="10"/>
          </p:nvPr>
        </p:nvSpPr>
        <p:spPr/>
        <p:txBody>
          <a:bodyPr/>
          <a:lstStyle/>
          <a:p>
            <a:fld id="{6BB98AFB-CB0D-4DFE-87B9-B4B0D0DE73CD}" type="slidenum">
              <a:rPr lang="uk-UA" smtClean="0"/>
              <a:t>21</a:t>
            </a:fld>
            <a:endParaRPr lang="uk-UA" dirty="0"/>
          </a:p>
        </p:txBody>
      </p:sp>
    </p:spTree>
    <p:extLst>
      <p:ext uri="{BB962C8B-B14F-4D97-AF65-F5344CB8AC3E}">
        <p14:creationId xmlns:p14="http://schemas.microsoft.com/office/powerpoint/2010/main" val="1226250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dirty="0"/>
              <a:t>Generate Daily, Weekly</a:t>
            </a:r>
            <a:r>
              <a:rPr lang="en-US" sz="1200" b="1" baseline="0" dirty="0"/>
              <a:t> ,</a:t>
            </a:r>
            <a:r>
              <a:rPr lang="en-US" sz="1200" b="1" dirty="0"/>
              <a:t>Monthly and Annual reports to :</a:t>
            </a:r>
          </a:p>
          <a:p>
            <a:pPr marL="285750" lvl="0" indent="-285750">
              <a:buFont typeface="Arial" charset="0"/>
              <a:buChar char="•"/>
            </a:pPr>
            <a:r>
              <a:rPr lang="en-US" sz="1200" dirty="0"/>
              <a:t>Capture sales data </a:t>
            </a:r>
          </a:p>
          <a:p>
            <a:pPr marL="285750" lvl="0" indent="-285750">
              <a:buFont typeface="Arial" charset="0"/>
              <a:buChar char="•"/>
            </a:pPr>
            <a:r>
              <a:rPr lang="en-US" sz="1200" dirty="0"/>
              <a:t>Best selling and most viewed product report to help analyze customer preferences and sale trends. </a:t>
            </a:r>
          </a:p>
          <a:p>
            <a:pPr marL="285750" lvl="0" indent="-285750">
              <a:buFont typeface="Arial" charset="0"/>
              <a:buChar char="•"/>
            </a:pPr>
            <a:r>
              <a:rPr lang="en-US" sz="1200" dirty="0"/>
              <a:t>**Export</a:t>
            </a:r>
            <a:r>
              <a:rPr lang="en-US" sz="1200" baseline="0" dirty="0"/>
              <a:t> button: Export report to an excel file</a:t>
            </a:r>
            <a:endParaRPr lang="en-US" sz="1200" dirty="0"/>
          </a:p>
          <a:p>
            <a:pPr marL="285750" lvl="0" indent="-285750">
              <a:buFont typeface="Arial" charset="0"/>
              <a:buChar char="•"/>
            </a:pPr>
            <a:endParaRPr lang="en-US" sz="1200" dirty="0"/>
          </a:p>
        </p:txBody>
      </p:sp>
      <p:sp>
        <p:nvSpPr>
          <p:cNvPr id="4" name="Slide Number Placeholder 3"/>
          <p:cNvSpPr>
            <a:spLocks noGrp="1"/>
          </p:cNvSpPr>
          <p:nvPr>
            <p:ph type="sldNum" sz="quarter" idx="10"/>
          </p:nvPr>
        </p:nvSpPr>
        <p:spPr/>
        <p:txBody>
          <a:bodyPr/>
          <a:lstStyle/>
          <a:p>
            <a:fld id="{6BB98AFB-CB0D-4DFE-87B9-B4B0D0DE73CD}" type="slidenum">
              <a:rPr lang="uk-UA" smtClean="0"/>
              <a:t>22</a:t>
            </a:fld>
            <a:endParaRPr lang="uk-UA" dirty="0"/>
          </a:p>
        </p:txBody>
      </p:sp>
    </p:spTree>
    <p:extLst>
      <p:ext uri="{BB962C8B-B14F-4D97-AF65-F5344CB8AC3E}">
        <p14:creationId xmlns:p14="http://schemas.microsoft.com/office/powerpoint/2010/main" val="81590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reports</a:t>
            </a:r>
            <a:r>
              <a:rPr lang="en-US" baseline="0" dirty="0"/>
              <a:t> can be filtered based on the Item Category. </a:t>
            </a:r>
          </a:p>
          <a:p>
            <a:r>
              <a:rPr lang="en-US" baseline="0" dirty="0"/>
              <a:t>Inventory Report for all the items can also be generated by selecting Category as: All items.</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23</a:t>
            </a:fld>
            <a:endParaRPr lang="uk-UA"/>
          </a:p>
        </p:txBody>
      </p:sp>
    </p:spTree>
    <p:extLst>
      <p:ext uri="{BB962C8B-B14F-4D97-AF65-F5344CB8AC3E}">
        <p14:creationId xmlns:p14="http://schemas.microsoft.com/office/powerpoint/2010/main" val="897675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24</a:t>
            </a:fld>
            <a:endParaRPr lang="uk-UA" dirty="0"/>
          </a:p>
        </p:txBody>
      </p:sp>
    </p:spTree>
    <p:extLst>
      <p:ext uri="{BB962C8B-B14F-4D97-AF65-F5344CB8AC3E}">
        <p14:creationId xmlns:p14="http://schemas.microsoft.com/office/powerpoint/2010/main" val="21058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is part of the change management</a:t>
            </a:r>
            <a:r>
              <a:rPr lang="en-US" baseline="0" dirty="0"/>
              <a:t> , Phase IV</a:t>
            </a:r>
          </a:p>
          <a:p>
            <a:r>
              <a:rPr lang="en-US" baseline="0" dirty="0"/>
              <a:t>In –house Training will be provide for Pinnacle Rentals:</a:t>
            </a:r>
          </a:p>
          <a:p>
            <a:r>
              <a:rPr lang="en-US" baseline="0" dirty="0"/>
              <a:t>	Training will be provided in groups mentioned in the Training Plan as intended Participants.</a:t>
            </a:r>
          </a:p>
          <a:p>
            <a:r>
              <a:rPr lang="en-US" baseline="0" dirty="0"/>
              <a:t>	One week training will be provided via live examples and set of presentations.</a:t>
            </a:r>
          </a:p>
          <a:p>
            <a:r>
              <a:rPr lang="en-US" baseline="0" dirty="0"/>
              <a:t>	Once the training is completed , a complete scale test will be performed by the Pinnacle Rental 			employees.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25</a:t>
            </a:fld>
            <a:endParaRPr lang="uk-UA" dirty="0"/>
          </a:p>
        </p:txBody>
      </p:sp>
    </p:spTree>
    <p:extLst>
      <p:ext uri="{BB962C8B-B14F-4D97-AF65-F5344CB8AC3E}">
        <p14:creationId xmlns:p14="http://schemas.microsoft.com/office/powerpoint/2010/main" val="178580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a:t>
            </a:fld>
            <a:endParaRPr lang="uk-UA" dirty="0"/>
          </a:p>
        </p:txBody>
      </p:sp>
    </p:spTree>
    <p:extLst>
      <p:ext uri="{BB962C8B-B14F-4D97-AF65-F5344CB8AC3E}">
        <p14:creationId xmlns:p14="http://schemas.microsoft.com/office/powerpoint/2010/main" val="102312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26</a:t>
            </a:fld>
            <a:endParaRPr lang="uk-UA" dirty="0"/>
          </a:p>
        </p:txBody>
      </p:sp>
    </p:spTree>
    <p:extLst>
      <p:ext uri="{BB962C8B-B14F-4D97-AF65-F5344CB8AC3E}">
        <p14:creationId xmlns:p14="http://schemas.microsoft.com/office/powerpoint/2010/main" val="282151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The main purpose of Change Management at Pinnacle Rentals  is to ensure that:</a:t>
            </a:r>
          </a:p>
          <a:p>
            <a:r>
              <a:rPr lang="en-US" altLang="en-US" dirty="0"/>
              <a:t>Understand the purpose of change management</a:t>
            </a:r>
          </a:p>
          <a:p>
            <a:r>
              <a:rPr lang="en-US" altLang="en-US" dirty="0"/>
              <a:t>Define major processes affecting change in people</a:t>
            </a:r>
          </a:p>
          <a:p>
            <a:r>
              <a:rPr lang="en-US" altLang="en-US" dirty="0"/>
              <a:t>List challenges/issues in changing organizations</a:t>
            </a:r>
          </a:p>
          <a:p>
            <a:r>
              <a:rPr lang="en-US" altLang="en-US" dirty="0"/>
              <a:t>Describe methods available to achieve change</a:t>
            </a:r>
          </a:p>
          <a:p>
            <a:r>
              <a:rPr lang="en-US" altLang="en-US" dirty="0"/>
              <a:t>Develop a change management plan for implementing a system </a:t>
            </a: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27</a:t>
            </a:fld>
            <a:endParaRPr lang="uk-UA" dirty="0"/>
          </a:p>
        </p:txBody>
      </p:sp>
    </p:spTree>
    <p:extLst>
      <p:ext uri="{BB962C8B-B14F-4D97-AF65-F5344CB8AC3E}">
        <p14:creationId xmlns:p14="http://schemas.microsoft.com/office/powerpoint/2010/main" val="80735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Proper Change management Plan is required as the “to –be ” process will ultimately take away work that the people perform, which may cause a whole bunch of irate people worried about their jobs.</a:t>
            </a: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28</a:t>
            </a:fld>
            <a:endParaRPr lang="uk-UA" dirty="0"/>
          </a:p>
        </p:txBody>
      </p:sp>
    </p:spTree>
    <p:extLst>
      <p:ext uri="{BB962C8B-B14F-4D97-AF65-F5344CB8AC3E}">
        <p14:creationId xmlns:p14="http://schemas.microsoft.com/office/powerpoint/2010/main" val="47121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Program is an prerequisite</a:t>
            </a:r>
            <a:r>
              <a:rPr lang="en-US" baseline="0" dirty="0"/>
              <a:t> to Implementation. </a:t>
            </a:r>
          </a:p>
          <a:p>
            <a:r>
              <a:rPr lang="en-US" baseline="0" dirty="0"/>
              <a:t>Parallel Implementation continues for a month(4 Weeks) to identify any </a:t>
            </a:r>
            <a:r>
              <a:rPr lang="en-US" sz="1200" dirty="0"/>
              <a:t>discrepancies between the new system and the current process.</a:t>
            </a:r>
          </a:p>
          <a:p>
            <a:r>
              <a:rPr lang="en-US" sz="1200" baseline="0" dirty="0"/>
              <a:t>After 1 month the System will be completely taken over by the new system.</a:t>
            </a:r>
            <a:endParaRPr lang="en-US" baseline="0"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31</a:t>
            </a:fld>
            <a:endParaRPr lang="uk-UA" dirty="0"/>
          </a:p>
        </p:txBody>
      </p:sp>
    </p:spTree>
    <p:extLst>
      <p:ext uri="{BB962C8B-B14F-4D97-AF65-F5344CB8AC3E}">
        <p14:creationId xmlns:p14="http://schemas.microsoft.com/office/powerpoint/2010/main" val="1513281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32</a:t>
            </a:fld>
            <a:endParaRPr lang="uk-UA"/>
          </a:p>
        </p:txBody>
      </p:sp>
    </p:spTree>
    <p:extLst>
      <p:ext uri="{BB962C8B-B14F-4D97-AF65-F5344CB8AC3E}">
        <p14:creationId xmlns:p14="http://schemas.microsoft.com/office/powerpoint/2010/main" val="1283831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33</a:t>
            </a:fld>
            <a:endParaRPr lang="uk-UA" dirty="0"/>
          </a:p>
        </p:txBody>
      </p:sp>
    </p:spTree>
    <p:extLst>
      <p:ext uri="{BB962C8B-B14F-4D97-AF65-F5344CB8AC3E}">
        <p14:creationId xmlns:p14="http://schemas.microsoft.com/office/powerpoint/2010/main" val="23418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Employee Page:</a:t>
            </a:r>
          </a:p>
          <a:p>
            <a:pPr marL="628650" lvl="1" indent="-171450">
              <a:buFont typeface="Arial" charset="0"/>
              <a:buChar char="•"/>
            </a:pPr>
            <a:r>
              <a:rPr lang="en-US" sz="1200" kern="1200" dirty="0">
                <a:solidFill>
                  <a:schemeClr val="tx1"/>
                </a:solidFill>
                <a:effectLst/>
                <a:latin typeface="+mn-lt"/>
                <a:ea typeface="+mn-ea"/>
                <a:cs typeface="+mn-cs"/>
              </a:rPr>
              <a:t>Login for the employees</a:t>
            </a:r>
          </a:p>
          <a:p>
            <a:pPr marL="628650" lvl="1" indent="-171450">
              <a:buFont typeface="Arial" charset="0"/>
              <a:buChar char="•"/>
            </a:pPr>
            <a:r>
              <a:rPr lang="en-US" sz="1200" kern="1200" dirty="0">
                <a:solidFill>
                  <a:schemeClr val="tx1"/>
                </a:solidFill>
                <a:effectLst/>
                <a:latin typeface="+mn-lt"/>
                <a:ea typeface="+mn-ea"/>
                <a:cs typeface="+mn-cs"/>
              </a:rPr>
              <a:t>Maintain Customer details- Update/Add customer’s information</a:t>
            </a:r>
          </a:p>
          <a:p>
            <a:pPr marL="628650" lvl="1" indent="-171450">
              <a:buFont typeface="Arial" charset="0"/>
              <a:buChar char="•"/>
            </a:pPr>
            <a:r>
              <a:rPr lang="en-US" sz="1200" kern="1200" dirty="0">
                <a:solidFill>
                  <a:schemeClr val="tx1"/>
                </a:solidFill>
                <a:effectLst/>
                <a:latin typeface="+mn-lt"/>
                <a:ea typeface="+mn-ea"/>
                <a:cs typeface="+mn-cs"/>
              </a:rPr>
              <a:t>Sales/Inventory Management -Update available and new item details of all three chain of pinnacle (Read data from the barcode and transfer the information to the system storage)</a:t>
            </a:r>
          </a:p>
          <a:p>
            <a:pPr marL="628650" lvl="1" indent="-171450">
              <a:buFont typeface="Arial" charset="0"/>
              <a:buChar char="•"/>
            </a:pPr>
            <a:r>
              <a:rPr lang="en-US" sz="1200" kern="1200" dirty="0">
                <a:solidFill>
                  <a:schemeClr val="tx1"/>
                </a:solidFill>
                <a:effectLst/>
                <a:latin typeface="+mn-lt"/>
                <a:ea typeface="+mn-ea"/>
                <a:cs typeface="+mn-cs"/>
              </a:rPr>
              <a:t>Provide a billing page that will accept payment through cash and Debit/credit card.</a:t>
            </a:r>
          </a:p>
          <a:p>
            <a:pPr marL="628650" lvl="1" indent="-171450">
              <a:buFont typeface="Arial" charset="0"/>
              <a:buChar char="•"/>
            </a:pPr>
            <a:r>
              <a:rPr lang="en-US" sz="1200" kern="1200" dirty="0">
                <a:solidFill>
                  <a:schemeClr val="tx1"/>
                </a:solidFill>
                <a:effectLst/>
                <a:latin typeface="+mn-lt"/>
                <a:ea typeface="+mn-ea"/>
                <a:cs typeface="+mn-cs"/>
              </a:rPr>
              <a:t>Generate monthly/yearly financial report.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rgbClr val="FF0000"/>
                </a:solidFill>
                <a:effectLst/>
                <a:latin typeface="+mn-lt"/>
                <a:ea typeface="+mn-ea"/>
                <a:cs typeface="+mn-cs"/>
              </a:rPr>
              <a:t>Generate monthly/yearly inventory report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a:solidFill>
                  <a:schemeClr val="tx1"/>
                </a:solidFill>
                <a:effectLst/>
                <a:latin typeface="+mn-lt"/>
                <a:ea typeface="+mn-ea"/>
                <a:cs typeface="+mn-cs"/>
              </a:rPr>
              <a:t>Generate a monthly report to capture data about customers purchase and analyze them to learn more about customer preferences and sale trends</a:t>
            </a:r>
          </a:p>
          <a:p>
            <a:pPr marL="628650" lvl="1" indent="-171450">
              <a:buFont typeface="Arial" charset="0"/>
              <a:buChar char="•"/>
            </a:pPr>
            <a:r>
              <a:rPr lang="en-US" sz="1200" kern="1200" dirty="0">
                <a:solidFill>
                  <a:schemeClr val="tx1"/>
                </a:solidFill>
                <a:effectLst/>
                <a:latin typeface="+mn-lt"/>
                <a:ea typeface="+mn-ea"/>
                <a:cs typeface="+mn-cs"/>
              </a:rPr>
              <a:t>Direct to an output screen that would generate billing receipt, display the total amount of item purchased and return cash (if needed).</a:t>
            </a:r>
          </a:p>
          <a:p>
            <a:r>
              <a:rPr lang="en-US" b="1" dirty="0"/>
              <a:t>Customer Page:</a:t>
            </a:r>
          </a:p>
          <a:p>
            <a:pPr marL="628650" lvl="1" indent="-171450" algn="l">
              <a:buFont typeface="Arial" charset="0"/>
              <a:buChar char="•"/>
            </a:pPr>
            <a:r>
              <a:rPr lang="en-US" sz="1200" kern="1200" dirty="0">
                <a:solidFill>
                  <a:schemeClr val="tx1"/>
                </a:solidFill>
                <a:effectLst/>
                <a:latin typeface="+mn-lt"/>
                <a:ea typeface="+mn-ea"/>
                <a:cs typeface="+mn-cs"/>
              </a:rPr>
              <a:t> Online Catalogue/Quotation of Pinnacle.</a:t>
            </a:r>
          </a:p>
          <a:p>
            <a:pPr marL="628650" lvl="1" indent="-171450" algn="l">
              <a:buFont typeface="Arial" charset="0"/>
              <a:buChar char="•"/>
            </a:pPr>
            <a:r>
              <a:rPr lang="en-US" sz="1200" kern="1200" dirty="0">
                <a:solidFill>
                  <a:schemeClr val="tx1"/>
                </a:solidFill>
                <a:effectLst/>
                <a:latin typeface="+mn-lt"/>
                <a:ea typeface="+mn-ea"/>
                <a:cs typeface="+mn-cs"/>
              </a:rPr>
              <a:t>Distribution/Transport Management- Choose Delivery Option-Pick up or drop.</a:t>
            </a:r>
          </a:p>
          <a:p>
            <a:pPr marL="628650" lvl="1" indent="-171450" algn="l">
              <a:buFont typeface="Arial" charset="0"/>
              <a:buChar char="•"/>
            </a:pPr>
            <a:r>
              <a:rPr lang="en-US" sz="1200" kern="1200" dirty="0">
                <a:solidFill>
                  <a:schemeClr val="tx1"/>
                </a:solidFill>
                <a:effectLst/>
                <a:latin typeface="+mn-lt"/>
                <a:ea typeface="+mn-ea"/>
                <a:cs typeface="+mn-cs"/>
              </a:rPr>
              <a:t>Search System- View items available in all three chains of Pinnacle.</a:t>
            </a:r>
          </a:p>
          <a:p>
            <a:pPr marL="628650" lvl="1" indent="-171450" algn="l">
              <a:buFont typeface="Arial" charset="0"/>
              <a:buChar char="•"/>
            </a:pPr>
            <a:r>
              <a:rPr lang="en-US" sz="1200" kern="1200" dirty="0">
                <a:solidFill>
                  <a:schemeClr val="tx1"/>
                </a:solidFill>
                <a:effectLst/>
                <a:latin typeface="+mn-lt"/>
                <a:ea typeface="+mn-ea"/>
                <a:cs typeface="+mn-cs"/>
              </a:rPr>
              <a:t>Registration/ Login for the customers.</a:t>
            </a:r>
          </a:p>
          <a:p>
            <a:pPr marL="628650" lvl="1" indent="-171450" algn="l">
              <a:buFont typeface="Arial" charset="0"/>
              <a:buChar char="•"/>
            </a:pPr>
            <a:r>
              <a:rPr lang="en-US" sz="1200" kern="1200" dirty="0">
                <a:solidFill>
                  <a:schemeClr val="tx1"/>
                </a:solidFill>
                <a:effectLst/>
                <a:latin typeface="+mn-lt"/>
                <a:ea typeface="+mn-ea"/>
                <a:cs typeface="+mn-cs"/>
              </a:rPr>
              <a:t>Payment gateways- Debit card, Credit Card and PayPal.</a:t>
            </a:r>
          </a:p>
          <a:p>
            <a:pPr marL="628650" lvl="1" indent="-171450" algn="l">
              <a:buFont typeface="Arial" charset="0"/>
              <a:buChar char="•"/>
            </a:pPr>
            <a:r>
              <a:rPr lang="en-US" sz="1200" kern="1200" dirty="0">
                <a:solidFill>
                  <a:schemeClr val="tx1"/>
                </a:solidFill>
                <a:effectLst/>
                <a:latin typeface="+mn-lt"/>
                <a:ea typeface="+mn-ea"/>
                <a:cs typeface="+mn-cs"/>
              </a:rPr>
              <a:t>Customer’s account management- Customers can manage their account and check status of their items.</a:t>
            </a:r>
          </a:p>
          <a:p>
            <a:pPr marL="628650" lvl="1" indent="-171450" algn="l">
              <a:buFont typeface="Arial" charset="0"/>
              <a:buChar char="•"/>
            </a:pPr>
            <a:r>
              <a:rPr lang="en-US" sz="1200" kern="1200" dirty="0">
                <a:solidFill>
                  <a:schemeClr val="tx1"/>
                </a:solidFill>
                <a:effectLst/>
                <a:latin typeface="+mn-lt"/>
                <a:ea typeface="+mn-ea"/>
                <a:cs typeface="+mn-cs"/>
              </a:rPr>
              <a:t>Online Customer Care Service- Email or phone</a:t>
            </a:r>
          </a:p>
          <a:p>
            <a:pPr marL="171450" indent="-171450" algn="l">
              <a:buFont typeface="Arial" charset="0"/>
              <a:buChar char="•"/>
            </a:pPr>
            <a:endParaRPr lang="en-US" dirty="0"/>
          </a:p>
          <a:p>
            <a:pPr marL="171450" indent="-171450" algn="l">
              <a:buFont typeface="Arial"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B98AFB-CB0D-4DFE-87B9-B4B0D0DE73CD}" type="slidenum">
              <a:rPr lang="uk-UA" smtClean="0"/>
              <a:t>6</a:t>
            </a:fld>
            <a:endParaRPr lang="uk-UA" dirty="0"/>
          </a:p>
        </p:txBody>
      </p:sp>
    </p:spTree>
    <p:extLst>
      <p:ext uri="{BB962C8B-B14F-4D97-AF65-F5344CB8AC3E}">
        <p14:creationId xmlns:p14="http://schemas.microsoft.com/office/powerpoint/2010/main" val="70710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7</a:t>
            </a:fld>
            <a:endParaRPr lang="uk-UA" dirty="0"/>
          </a:p>
        </p:txBody>
      </p:sp>
    </p:spTree>
    <p:extLst>
      <p:ext uri="{BB962C8B-B14F-4D97-AF65-F5344CB8AC3E}">
        <p14:creationId xmlns:p14="http://schemas.microsoft.com/office/powerpoint/2010/main" val="102891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8</a:t>
            </a:fld>
            <a:endParaRPr lang="uk-UA"/>
          </a:p>
        </p:txBody>
      </p:sp>
    </p:spTree>
    <p:extLst>
      <p:ext uri="{BB962C8B-B14F-4D97-AF65-F5344CB8AC3E}">
        <p14:creationId xmlns:p14="http://schemas.microsoft.com/office/powerpoint/2010/main" val="133328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9</a:t>
            </a:fld>
            <a:endParaRPr lang="uk-UA" dirty="0"/>
          </a:p>
        </p:txBody>
      </p:sp>
    </p:spTree>
    <p:extLst>
      <p:ext uri="{BB962C8B-B14F-4D97-AF65-F5344CB8AC3E}">
        <p14:creationId xmlns:p14="http://schemas.microsoft.com/office/powerpoint/2010/main" val="136123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User</a:t>
            </a:r>
            <a:r>
              <a:rPr lang="en-US" baseline="0" dirty="0"/>
              <a:t> name textbox: </a:t>
            </a:r>
          </a:p>
          <a:p>
            <a:pPr>
              <a:defRPr/>
            </a:pPr>
            <a:r>
              <a:rPr lang="en-US" dirty="0"/>
              <a:t>1- Must </a:t>
            </a:r>
            <a:r>
              <a:rPr lang="en-US" baseline="0" dirty="0"/>
              <a:t>Contain at least 6 characters and maximum 12 characters.</a:t>
            </a:r>
          </a:p>
          <a:p>
            <a:pPr>
              <a:defRPr/>
            </a:pPr>
            <a:r>
              <a:rPr lang="en-US" baseline="0" dirty="0"/>
              <a:t>2- Accepted Characters are letters and number only.</a:t>
            </a:r>
          </a:p>
          <a:p>
            <a:pPr>
              <a:defRPr/>
            </a:pPr>
            <a:endParaRPr lang="en-US" dirty="0"/>
          </a:p>
          <a:p>
            <a:pPr algn="l" rtl="0"/>
            <a:r>
              <a:rPr lang="en-US" baseline="0" dirty="0"/>
              <a:t>Password textbox:</a:t>
            </a:r>
          </a:p>
          <a:p>
            <a:pPr algn="l" rtl="0"/>
            <a:r>
              <a:rPr lang="en-US" baseline="0" dirty="0"/>
              <a:t>1- Contain at least 6 alphanumeric characters.</a:t>
            </a:r>
          </a:p>
          <a:p>
            <a:pPr algn="l" rtl="0"/>
            <a:r>
              <a:rPr lang="en-US" baseline="0" dirty="0"/>
              <a:t>2- Contain both upper and lower case letters.</a:t>
            </a:r>
          </a:p>
          <a:p>
            <a:pPr algn="l" rtl="0"/>
            <a:r>
              <a:rPr lang="en-US" baseline="0" dirty="0"/>
              <a:t>3- Contain at least one number (for example, 0-9).</a:t>
            </a:r>
          </a:p>
          <a:p>
            <a:pPr algn="l" rtl="0"/>
            <a:r>
              <a:rPr lang="en-US" baseline="0" dirty="0"/>
              <a:t>4- Contain at least one special character (for example,!$%^&amp;*()_+|~-=\`{}[]:";'&lt;&gt;?,/). </a:t>
            </a:r>
          </a:p>
          <a:p>
            <a:pPr>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12</a:t>
            </a:fld>
            <a:endParaRPr lang="uk-UA" dirty="0"/>
          </a:p>
        </p:txBody>
      </p:sp>
    </p:spTree>
    <p:extLst>
      <p:ext uri="{BB962C8B-B14F-4D97-AF65-F5344CB8AC3E}">
        <p14:creationId xmlns:p14="http://schemas.microsoft.com/office/powerpoint/2010/main" val="80452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u="none" dirty="0"/>
              <a:t>Create</a:t>
            </a:r>
            <a:r>
              <a:rPr lang="en-US" u="none" baseline="0" dirty="0"/>
              <a:t> an account Page      							Password Assistance Page                                                                                                     </a:t>
            </a:r>
            <a:endParaRPr lang="en-US" u="none" dirty="0"/>
          </a:p>
          <a:p>
            <a:pPr algn="l" rtl="0"/>
            <a:r>
              <a:rPr lang="en-US" dirty="0"/>
              <a:t>*Require</a:t>
            </a:r>
            <a:r>
              <a:rPr lang="en-US" baseline="0" dirty="0"/>
              <a:t> Field								  User can set new password by entering the email address or mobile number associated with Pinnacle Rentals.	</a:t>
            </a:r>
          </a:p>
          <a:p>
            <a:pPr algn="l" rtl="0"/>
            <a:r>
              <a:rPr lang="en-US" baseline="0" dirty="0"/>
              <a:t>Password Construction Guidelines:</a:t>
            </a:r>
          </a:p>
          <a:p>
            <a:pPr algn="l" rtl="0"/>
            <a:r>
              <a:rPr lang="en-US" baseline="0" dirty="0"/>
              <a:t>1- Contain at least 6 alphanumeric characters.</a:t>
            </a:r>
          </a:p>
          <a:p>
            <a:pPr algn="l" rtl="0"/>
            <a:r>
              <a:rPr lang="en-US" baseline="0" dirty="0"/>
              <a:t>2- Contain both upper and lower case letters.</a:t>
            </a:r>
          </a:p>
          <a:p>
            <a:pPr algn="l" rtl="0"/>
            <a:r>
              <a:rPr lang="en-US" baseline="0" dirty="0"/>
              <a:t>3- Contain at least one number (for example, 0-9).</a:t>
            </a:r>
          </a:p>
          <a:p>
            <a:pPr algn="l" rtl="0"/>
            <a:r>
              <a:rPr lang="en-US" baseline="0" dirty="0"/>
              <a:t>4- Contain at least one special character (for example,!$%^&amp;*()_+|~-=\`{}[]:";'&lt;&gt;?,/). </a:t>
            </a:r>
          </a:p>
          <a:p>
            <a:pPr algn="l" rtl="0"/>
            <a:endParaRPr lang="en-US" baseline="0" dirty="0"/>
          </a:p>
          <a:p>
            <a:pPr algn="l" rtl="0"/>
            <a:r>
              <a:rPr lang="en-US" baseline="0" dirty="0"/>
              <a:t>Email requirement:</a:t>
            </a:r>
          </a:p>
          <a:p>
            <a:pPr algn="l" rtl="0"/>
            <a:r>
              <a:rPr lang="en-US" baseline="0" dirty="0"/>
              <a:t>1- email must contain @ signs.</a:t>
            </a:r>
          </a:p>
          <a:p>
            <a:pPr algn="l" rtl="0"/>
            <a:r>
              <a:rPr lang="en-US" baseline="0" dirty="0"/>
              <a:t>2- email must contain valid characters.</a:t>
            </a:r>
          </a:p>
          <a:p>
            <a:pPr algn="l" rtl="0"/>
            <a:r>
              <a:rPr lang="en-US" baseline="0" dirty="0"/>
              <a:t>3- email must contain both TLD’s (.com, .net, .edu, etc.) and LLD’s (gmail, aol, Hotmail, etc.)</a:t>
            </a:r>
          </a:p>
          <a:p>
            <a:pPr algn="l" rtl="0"/>
            <a:endParaRPr lang="en-US" baseline="0"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13</a:t>
            </a:fld>
            <a:endParaRPr lang="uk-UA" dirty="0"/>
          </a:p>
        </p:txBody>
      </p:sp>
    </p:spTree>
    <p:extLst>
      <p:ext uri="{BB962C8B-B14F-4D97-AF65-F5344CB8AC3E}">
        <p14:creationId xmlns:p14="http://schemas.microsoft.com/office/powerpoint/2010/main" val="1197126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Item no.,</a:t>
            </a:r>
            <a:r>
              <a:rPr lang="en-US" baseline="0" dirty="0"/>
              <a:t> item name, price start date and total textboxes are read only</a:t>
            </a:r>
          </a:p>
          <a:p>
            <a:pPr algn="l"/>
            <a:r>
              <a:rPr lang="en-US" baseline="0" dirty="0"/>
              <a:t>Number of quantity must be at least one and maximum 100</a:t>
            </a:r>
          </a:p>
          <a:p>
            <a:pPr marL="0" marR="0" indent="0" algn="l" defTabSz="914400" rtl="1" eaLnBrk="1" fontAlgn="auto" latinLnBrk="0" hangingPunct="1">
              <a:lnSpc>
                <a:spcPct val="100000"/>
              </a:lnSpc>
              <a:spcBef>
                <a:spcPts val="0"/>
              </a:spcBef>
              <a:spcAft>
                <a:spcPts val="0"/>
              </a:spcAft>
              <a:buClrTx/>
              <a:buSzTx/>
              <a:buFontTx/>
              <a:buNone/>
              <a:tabLst/>
              <a:defRPr/>
            </a:pPr>
            <a:r>
              <a:rPr lang="en-US" baseline="0" dirty="0"/>
              <a:t>Minimum time to rent product is one day</a:t>
            </a:r>
          </a:p>
          <a:p>
            <a:pPr algn="l"/>
            <a:r>
              <a:rPr lang="en-US" baseline="0" dirty="0"/>
              <a:t>Maximum time to product is 12 month</a:t>
            </a:r>
          </a:p>
          <a:p>
            <a:r>
              <a:rPr lang="en-US" dirty="0"/>
              <a:t>First</a:t>
            </a:r>
            <a:r>
              <a:rPr lang="en-US" baseline="0" dirty="0"/>
              <a:t> name and last name textbox accept only letter.</a:t>
            </a:r>
          </a:p>
          <a:p>
            <a:endParaRPr lang="en-US" baseline="0" dirty="0"/>
          </a:p>
          <a:p>
            <a:pPr algn="l" rtl="0"/>
            <a:r>
              <a:rPr lang="en-US" baseline="0" dirty="0"/>
              <a:t>Email requirement:</a:t>
            </a:r>
          </a:p>
          <a:p>
            <a:pPr algn="l" rtl="0"/>
            <a:r>
              <a:rPr lang="en-US" baseline="0" dirty="0"/>
              <a:t>1- email must contain @ signs.</a:t>
            </a:r>
          </a:p>
          <a:p>
            <a:pPr algn="l" rtl="0"/>
            <a:r>
              <a:rPr lang="en-US" baseline="0" dirty="0"/>
              <a:t>2- email must contain valid characters.</a:t>
            </a:r>
          </a:p>
          <a:p>
            <a:pPr algn="l" rtl="0"/>
            <a:r>
              <a:rPr lang="en-US" baseline="0" dirty="0"/>
              <a:t>3- email must contain both TLD’s (.com, .net, .edu, etc.) and LLD’s (Gmail, aol, Hotmail, etc.)</a:t>
            </a:r>
          </a:p>
          <a:p>
            <a:endParaRPr lang="en-US" baseline="0" dirty="0"/>
          </a:p>
          <a:p>
            <a:r>
              <a:rPr lang="en-US" dirty="0"/>
              <a:t>Phone No.</a:t>
            </a:r>
            <a:r>
              <a:rPr lang="en-US" baseline="0" dirty="0"/>
              <a:t> textbox must accept number only and must be 10 digits </a:t>
            </a:r>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uk-UA" smtClean="0"/>
              <a:t>14</a:t>
            </a:fld>
            <a:endParaRPr lang="uk-UA" dirty="0"/>
          </a:p>
        </p:txBody>
      </p:sp>
    </p:spTree>
    <p:extLst>
      <p:ext uri="{BB962C8B-B14F-4D97-AF65-F5344CB8AC3E}">
        <p14:creationId xmlns:p14="http://schemas.microsoft.com/office/powerpoint/2010/main" val="391808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932612" y="6432551"/>
            <a:ext cx="1371600" cy="273049"/>
          </a:xfrm>
        </p:spPr>
        <p:txBody>
          <a:bodyPr/>
          <a:lstStyle/>
          <a:p>
            <a:fld id="{3E0FA9E5-6744-4841-888F-9E7CC0C2B7EC}" type="datetimeFigureOut">
              <a:rPr lang="en-US" smtClean="0"/>
              <a:t>8/14/18</a:t>
            </a:fld>
            <a:endParaRPr lang="en-US" dirty="0"/>
          </a:p>
        </p:txBody>
      </p:sp>
      <p:sp>
        <p:nvSpPr>
          <p:cNvPr id="5" name="Footer Placeholder 4"/>
          <p:cNvSpPr>
            <a:spLocks noGrp="1"/>
          </p:cNvSpPr>
          <p:nvPr>
            <p:ph type="ftr" sz="quarter" idx="11"/>
          </p:nvPr>
        </p:nvSpPr>
        <p:spPr>
          <a:xfrm>
            <a:off x="1065213" y="6432551"/>
            <a:ext cx="5653087" cy="273049"/>
          </a:xfrm>
        </p:spPr>
        <p:txBody>
          <a:bodyPr/>
          <a:lstStyle/>
          <a:p>
            <a:endParaRPr lang="en-US" dirty="0"/>
          </a:p>
        </p:txBody>
      </p:sp>
      <p:sp>
        <p:nvSpPr>
          <p:cNvPr id="6" name="Slide Number Placeholder 5"/>
          <p:cNvSpPr>
            <a:spLocks noGrp="1"/>
          </p:cNvSpPr>
          <p:nvPr>
            <p:ph type="sldNum" sz="quarter" idx="12"/>
          </p:nvPr>
        </p:nvSpPr>
        <p:spPr>
          <a:xfrm>
            <a:off x="8532812" y="6432551"/>
            <a:ext cx="1219201" cy="273049"/>
          </a:xfrm>
        </p:spPr>
        <p:txBody>
          <a:bodyPr/>
          <a:lstStyle/>
          <a:p>
            <a:fld id="{AAEAE4A8-A6E5-453E-B946-FB774B73F48C}" type="slidenum">
              <a:rPr lang="en-US" smtClean="0"/>
              <a:t>‹#›</a:t>
            </a:fld>
            <a:endParaRPr lang="en-US" dirty="0"/>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065214" y="533400"/>
            <a:ext cx="5029200" cy="2514601"/>
          </a:xfrm>
        </p:spPr>
        <p:txBody>
          <a:bodyPr>
            <a:normAutofit/>
          </a:bodyPr>
          <a:lstStyle>
            <a:lvl1pPr>
              <a:defRPr sz="4000">
                <a:solidFill>
                  <a:schemeClr val="accent1"/>
                </a:solidFill>
              </a:defRPr>
            </a:lvl1pPr>
          </a:lstStyle>
          <a:p>
            <a:r>
              <a:rPr lang="en-US"/>
              <a:t>Click to edit Master title style</a:t>
            </a:r>
            <a:endParaRPr/>
          </a:p>
        </p:txBody>
      </p:sp>
    </p:spTree>
    <p:extLst>
      <p:ext uri="{BB962C8B-B14F-4D97-AF65-F5344CB8AC3E}">
        <p14:creationId xmlns:p14="http://schemas.microsoft.com/office/powerpoint/2010/main" val="29023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0FA9E5-6744-4841-888F-9E7CC0C2B7EC}" type="datetimeFigureOut">
              <a:rPr lang="en-US" smtClean="0"/>
              <a:t>8/14/18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4147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0FA9E5-6744-4841-888F-9E7CC0C2B7EC}" type="datetimeFigureOut">
              <a:rPr lang="en-US" smtClean="0"/>
              <a:t>8/14/18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Tree>
    <p:extLst>
      <p:ext uri="{BB962C8B-B14F-4D97-AF65-F5344CB8AC3E}">
        <p14:creationId xmlns:p14="http://schemas.microsoft.com/office/powerpoint/2010/main" val="213543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0FA9E5-6744-4841-888F-9E7CC0C2B7EC}" type="datetimeFigureOut">
              <a:rPr lang="en-US" smtClean="0"/>
              <a:t>8/14/18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5067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0FA9E5-6744-4841-888F-9E7CC0C2B7EC}" type="datetimeFigureOut">
              <a:rPr lang="en-US" smtClean="0"/>
              <a:t>8/14/18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Tree>
    <p:extLst>
      <p:ext uri="{BB962C8B-B14F-4D97-AF65-F5344CB8AC3E}">
        <p14:creationId xmlns:p14="http://schemas.microsoft.com/office/powerpoint/2010/main" val="292563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0FA9E5-6744-4841-888F-9E7CC0C2B7EC}" type="datetimeFigureOut">
              <a:rPr lang="en-US" smtClean="0"/>
              <a:t>8/14/18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t>‹#›</a:t>
            </a:fld>
            <a:endParaRPr lang="en-US" dirty="0"/>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405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3E0FA9E5-6744-4841-888F-9E7CC0C2B7EC}" type="datetimeFigureOut">
              <a:rPr lang="en-US" smtClean="0"/>
              <a:t>8/14/18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EAE4A8-A6E5-453E-B946-FB774B73F48C}" type="slidenum">
              <a:rPr lang="en-US" smtClean="0"/>
              <a:t>‹#›</a:t>
            </a:fld>
            <a:endParaRPr lang="en-US" dirty="0"/>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065211" y="533400"/>
            <a:ext cx="8686802" cy="1066800"/>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33015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0FA9E5-6744-4841-888F-9E7CC0C2B7EC}" type="datetimeFigureOut">
              <a:rPr lang="en-US" smtClean="0"/>
              <a:t>8/14/18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EAE4A8-A6E5-453E-B946-FB774B73F48C}" type="slidenum">
              <a:rPr lang="en-US" smtClean="0"/>
              <a:t>‹#›</a:t>
            </a:fld>
            <a:endParaRPr lang="en-US"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3703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smtClean="0"/>
              <a:t>8/14/18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308826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0FA9E5-6744-4841-888F-9E7CC0C2B7EC}" type="datetimeFigureOut">
              <a:rPr lang="en-US" smtClean="0"/>
              <a:t>8/14/18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t>‹#›</a:t>
            </a:fld>
            <a:endParaRPr lang="en-US" dirty="0"/>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a:t>Click to edit Master title style</a:t>
            </a:r>
            <a:endParaRPr/>
          </a:p>
        </p:txBody>
      </p:sp>
    </p:spTree>
    <p:extLst>
      <p:ext uri="{BB962C8B-B14F-4D97-AF65-F5344CB8AC3E}">
        <p14:creationId xmlns:p14="http://schemas.microsoft.com/office/powerpoint/2010/main" val="1000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Tree>
    <p:extLst>
      <p:ext uri="{BB962C8B-B14F-4D97-AF65-F5344CB8AC3E}">
        <p14:creationId xmlns:p14="http://schemas.microsoft.com/office/powerpoint/2010/main" val="5728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000">
                <a:solidFill>
                  <a:schemeClr val="tx1"/>
                </a:solidFill>
              </a:defRPr>
            </a:lvl1pPr>
          </a:lstStyle>
          <a:p>
            <a:fld id="{3E0FA9E5-6744-4841-888F-9E7CC0C2B7EC}" type="datetimeFigureOut">
              <a:rPr lang="en-US" smtClean="0"/>
              <a:pPr/>
              <a:t>8/14/18</a:t>
            </a:fld>
            <a:endParaRPr lang="en-US"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000">
                <a:solidFill>
                  <a:schemeClr val="tx1"/>
                </a:solidFill>
              </a:defRPr>
            </a:lvl1pPr>
          </a:lstStyle>
          <a:p>
            <a:fld id="{AAEAE4A8-A6E5-453E-B946-FB774B73F48C}" type="slidenum">
              <a:rPr lang="en-US" smtClean="0"/>
              <a:pPr/>
              <a:t>‹#›</a:t>
            </a:fld>
            <a:endParaRPr lang="en-US"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51012" y="1828800"/>
            <a:ext cx="7620000" cy="1676400"/>
          </a:xfrm>
        </p:spPr>
        <p:txBody>
          <a:bodyPr>
            <a:normAutofit/>
          </a:bodyPr>
          <a:lstStyle/>
          <a:p>
            <a:pPr algn="ctr"/>
            <a:r>
              <a:rPr lang="en-US" sz="54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Pinnacle </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Rental Case</a:t>
            </a:r>
          </a:p>
        </p:txBody>
      </p:sp>
      <p:sp>
        <p:nvSpPr>
          <p:cNvPr id="5" name="Title 3"/>
          <p:cNvSpPr txBox="1">
            <a:spLocks/>
          </p:cNvSpPr>
          <p:nvPr/>
        </p:nvSpPr>
        <p:spPr bwMode="auto">
          <a:xfrm>
            <a:off x="1751012" y="2514600"/>
            <a:ext cx="6934200" cy="1752600"/>
          </a:xfrm>
          <a:prstGeom prst="rect">
            <a:avLst/>
          </a:prstGeom>
        </p:spPr>
        <p:txBody>
          <a:bodyPr vert="horz" lIns="91440" tIns="45720" rIns="91440" bIns="45720" rtlCol="0" anchor="b">
            <a:normAutofit fontScale="45000" lnSpcReduction="20000"/>
          </a:bodyPr>
          <a:lstStyle>
            <a:lvl1pPr algn="l" defTabSz="914400" rtl="0" eaLnBrk="1" latinLnBrk="0" hangingPunct="1">
              <a:lnSpc>
                <a:spcPct val="80000"/>
              </a:lnSpc>
              <a:spcBef>
                <a:spcPct val="0"/>
              </a:spcBef>
              <a:buNone/>
              <a:defRPr sz="4000" b="1" kern="1200">
                <a:solidFill>
                  <a:schemeClr val="accent1"/>
                </a:solidFill>
                <a:latin typeface="+mj-lt"/>
                <a:ea typeface="+mj-ea"/>
                <a:cs typeface="+mj-cs"/>
              </a:defRPr>
            </a:lvl1pPr>
          </a:lstStyle>
          <a:p>
            <a:br>
              <a:rPr lang="en-US" dirty="0"/>
            </a:br>
            <a:br>
              <a:rPr lang="en-US" dirty="0"/>
            </a:br>
            <a:br>
              <a:rPr lang="en-US" dirty="0"/>
            </a:br>
            <a:br>
              <a:rPr lang="en-US" dirty="0"/>
            </a:br>
            <a:br>
              <a:rPr lang="en-US" dirty="0"/>
            </a:br>
            <a:br>
              <a:rPr lang="en-US" dirty="0"/>
            </a:br>
            <a:br>
              <a:rPr lang="en-US" dirty="0"/>
            </a:br>
            <a:br>
              <a:rPr lang="en-US" sz="6000" dirty="0"/>
            </a:br>
            <a:endParaRPr lang="en-US" dirty="0"/>
          </a:p>
        </p:txBody>
      </p:sp>
      <p:sp>
        <p:nvSpPr>
          <p:cNvPr id="6" name="Content Placeholder 2"/>
          <p:cNvSpPr txBox="1">
            <a:spLocks/>
          </p:cNvSpPr>
          <p:nvPr/>
        </p:nvSpPr>
        <p:spPr>
          <a:xfrm>
            <a:off x="3656012" y="3521765"/>
            <a:ext cx="6324600" cy="457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600"/>
              </a:spcBef>
              <a:buClr>
                <a:schemeClr val="tx1">
                  <a:lumMod val="65000"/>
                  <a:lumOff val="35000"/>
                </a:schemeClr>
              </a:buClr>
              <a:buSzPct val="8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Clr>
                <a:schemeClr val="tx1">
                  <a:lumMod val="65000"/>
                  <a:lumOff val="35000"/>
                </a:schemeClr>
              </a:buClr>
              <a:buSzPct val="80000"/>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lumMod val="65000"/>
                  <a:lumOff val="35000"/>
                </a:schemeClr>
              </a:buClr>
              <a:buSzPct val="80000"/>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lumMod val="65000"/>
                  <a:lumOff val="35000"/>
                </a:schemeClr>
              </a:buClr>
              <a:buSzPct val="80000"/>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lumMod val="65000"/>
                  <a:lumOff val="35000"/>
                </a:schemeClr>
              </a:buClr>
              <a:buSzPct val="80000"/>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400" kern="1200">
                <a:solidFill>
                  <a:schemeClr val="tx1">
                    <a:tint val="75000"/>
                  </a:schemeClr>
                </a:solidFill>
                <a:latin typeface="+mn-lt"/>
                <a:ea typeface="+mn-ea"/>
                <a:cs typeface="+mn-cs"/>
              </a:defRPr>
            </a:lvl9pPr>
          </a:lstStyle>
          <a:p>
            <a:r>
              <a:rPr lang="en-US" dirty="0">
                <a:solidFill>
                  <a:schemeClr val="bg2">
                    <a:lumMod val="50000"/>
                  </a:schemeClr>
                </a:solidFill>
              </a:rPr>
              <a:t>SARAVANA KUMAR LOGANATHAN</a:t>
            </a:r>
          </a:p>
        </p:txBody>
      </p:sp>
      <p:pic>
        <p:nvPicPr>
          <p:cNvPr id="7" name="Picture 6"/>
          <p:cNvPicPr>
            <a:picLocks noChangeAspect="1"/>
          </p:cNvPicPr>
          <p:nvPr/>
        </p:nvPicPr>
        <p:blipFill>
          <a:blip r:embed="rId3">
            <a:alphaModFix/>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79412" y="101601"/>
            <a:ext cx="4572000" cy="1574799"/>
          </a:xfrm>
          <a:prstGeom prst="rect">
            <a:avLst/>
          </a:prstGeom>
          <a:noFill/>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6581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751012" y="2286000"/>
            <a:ext cx="4343400" cy="1371600"/>
          </a:xfrm>
        </p:spPr>
        <p:txBody>
          <a:bodyPr/>
          <a:lstStyle/>
          <a:p>
            <a:pPr marL="342900" indent="-342900">
              <a:buFont typeface="Arial" charset="0"/>
              <a:buChar char="•"/>
            </a:pPr>
            <a:r>
              <a:rPr lang="en-US" b="1" dirty="0"/>
              <a:t>	</a:t>
            </a:r>
            <a:r>
              <a:rPr lang="en-US" sz="4000" b="1" dirty="0"/>
              <a:t>Screens</a:t>
            </a:r>
          </a:p>
          <a:p>
            <a:pPr marL="571500" indent="-571500">
              <a:buFont typeface="Arial" charset="0"/>
              <a:buChar char="•"/>
            </a:pPr>
            <a:r>
              <a:rPr lang="en-US" sz="4000" b="1" dirty="0"/>
              <a:t>	Reporting</a:t>
            </a:r>
          </a:p>
        </p:txBody>
      </p:sp>
      <p:sp>
        <p:nvSpPr>
          <p:cNvPr id="3" name="Title 2"/>
          <p:cNvSpPr>
            <a:spLocks noGrp="1"/>
          </p:cNvSpPr>
          <p:nvPr>
            <p:ph type="ctrTitle"/>
          </p:nvPr>
        </p:nvSpPr>
        <p:spPr>
          <a:xfrm>
            <a:off x="1065212" y="533401"/>
            <a:ext cx="8305800" cy="1447800"/>
          </a:xfrm>
        </p:spPr>
        <p:txBody>
          <a:bodyPr>
            <a:normAutofit/>
          </a:bodyPr>
          <a:lstStyle/>
          <a:p>
            <a:r>
              <a:rPr lang="en-US" sz="5400" dirty="0"/>
              <a:t>Proposed System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461" y="3976686"/>
            <a:ext cx="4305300" cy="2286001"/>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softEdge">
            <a:bevelT w="260350" h="50800" prst="softRound"/>
            <a:bevelB prst="softRound"/>
          </a:sp3d>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9662" y="-300170"/>
            <a:ext cx="2819400" cy="2586170"/>
          </a:xfrm>
          <a:prstGeom prst="rect">
            <a:avLst/>
          </a:prstGeom>
          <a:ln w="34925">
            <a:solidFill>
              <a:srgbClr val="FFFFFF"/>
            </a:solidFill>
          </a:ln>
          <a:effectLst>
            <a:outerShdw blurRad="317500" dir="2700000" algn="ctr">
              <a:srgbClr val="000000">
                <a:alpha val="43000"/>
              </a:srgbClr>
            </a:outerShdw>
            <a:softEdge rad="0"/>
          </a:effectLst>
          <a:scene3d>
            <a:camera prst="perspectiveFront" fov="2700000">
              <a:rot lat="19086000" lon="19067999" rev="3108000"/>
            </a:camera>
            <a:lightRig rig="chilly" dir="t"/>
          </a:scene3d>
          <a:sp3d extrusionH="38100" prstMaterial="powder">
            <a:bevelT w="260350" h="50800" prst="softRound"/>
            <a:bevelB prst="softRound"/>
          </a:sp3d>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111" y="1826485"/>
            <a:ext cx="3200400" cy="2290629"/>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softEdge">
            <a:bevelT w="260350" h="50800" prst="softRound"/>
            <a:bevelB prst="softRound"/>
          </a:sp3d>
        </p:spPr>
      </p:pic>
    </p:spTree>
    <p:extLst>
      <p:ext uri="{BB962C8B-B14F-4D97-AF65-F5344CB8AC3E}">
        <p14:creationId xmlns:p14="http://schemas.microsoft.com/office/powerpoint/2010/main" val="4029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3" y="4762"/>
            <a:ext cx="8458200" cy="1062038"/>
          </a:xfrm>
        </p:spPr>
        <p:txBody>
          <a:bodyPr/>
          <a:lstStyle/>
          <a:p>
            <a:r>
              <a:rPr lang="en-US" dirty="0"/>
              <a:t>Pinnacle Rental – In Store </a:t>
            </a:r>
          </a:p>
        </p:txBody>
      </p:sp>
      <p:pic>
        <p:nvPicPr>
          <p:cNvPr id="4" name="Picture 3"/>
          <p:cNvPicPr>
            <a:picLocks noChangeAspect="1"/>
          </p:cNvPicPr>
          <p:nvPr/>
        </p:nvPicPr>
        <p:blipFill>
          <a:blip r:embed="rId2"/>
          <a:stretch>
            <a:fillRect/>
          </a:stretch>
        </p:blipFill>
        <p:spPr>
          <a:xfrm>
            <a:off x="1065212" y="1066800"/>
            <a:ext cx="9959228" cy="5562600"/>
          </a:xfrm>
          <a:prstGeom prst="rect">
            <a:avLst/>
          </a:prstGeom>
        </p:spPr>
      </p:pic>
    </p:spTree>
    <p:extLst>
      <p:ext uri="{BB962C8B-B14F-4D97-AF65-F5344CB8AC3E}">
        <p14:creationId xmlns:p14="http://schemas.microsoft.com/office/powerpoint/2010/main" val="81666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08012" y="2209800"/>
            <a:ext cx="4572001" cy="3810000"/>
          </a:xfrm>
        </p:spPr>
        <p:txBody>
          <a:bodyPr/>
          <a:lstStyle/>
          <a:p>
            <a:r>
              <a:rPr lang="en-US" b="1" dirty="0"/>
              <a:t>User name- </a:t>
            </a:r>
            <a:r>
              <a:rPr lang="en-US" dirty="0"/>
              <a:t>Employee Login ID</a:t>
            </a:r>
          </a:p>
          <a:p>
            <a:r>
              <a:rPr lang="en-US" b="1" dirty="0"/>
              <a:t>Password</a:t>
            </a:r>
            <a:r>
              <a:rPr lang="en-US" dirty="0"/>
              <a:t>- Case Sensitive </a:t>
            </a:r>
          </a:p>
          <a:p>
            <a:r>
              <a:rPr lang="en-US" b="1" dirty="0"/>
              <a:t>Forgot Password- </a:t>
            </a:r>
            <a:r>
              <a:rPr lang="en-US" dirty="0"/>
              <a:t>Redirect to a new screen for Password assistance.</a:t>
            </a:r>
          </a:p>
          <a:p>
            <a:r>
              <a:rPr lang="en-US" b="1" dirty="0"/>
              <a:t>Stay logged in </a:t>
            </a:r>
            <a:r>
              <a:rPr lang="en-US" dirty="0"/>
              <a:t>–Remember user name and password on the system.</a:t>
            </a:r>
          </a:p>
          <a:p>
            <a:r>
              <a:rPr lang="en-US" b="1" dirty="0"/>
              <a:t>Create an account </a:t>
            </a:r>
            <a:r>
              <a:rPr lang="en-US" dirty="0"/>
              <a:t>- Directs to a new screen for account creation for new users.</a:t>
            </a:r>
          </a:p>
          <a:p>
            <a:endParaRPr lang="en-US" dirty="0"/>
          </a:p>
        </p:txBody>
      </p:sp>
      <p:sp>
        <p:nvSpPr>
          <p:cNvPr id="4" name="Title 3"/>
          <p:cNvSpPr>
            <a:spLocks noGrp="1"/>
          </p:cNvSpPr>
          <p:nvPr>
            <p:ph type="title"/>
          </p:nvPr>
        </p:nvSpPr>
        <p:spPr>
          <a:xfrm>
            <a:off x="608012" y="533400"/>
            <a:ext cx="7924800" cy="762000"/>
          </a:xfrm>
        </p:spPr>
        <p:txBody>
          <a:bodyPr/>
          <a:lstStyle/>
          <a:p>
            <a:r>
              <a:rPr lang="en-US" dirty="0"/>
              <a:t>Employee Login- Security Page</a:t>
            </a:r>
          </a:p>
        </p:txBody>
      </p:sp>
      <p:pic>
        <p:nvPicPr>
          <p:cNvPr id="10" name="Picture 9"/>
          <p:cNvPicPr>
            <a:picLocks noChangeAspect="1"/>
          </p:cNvPicPr>
          <p:nvPr/>
        </p:nvPicPr>
        <p:blipFill>
          <a:blip r:embed="rId3"/>
          <a:stretch>
            <a:fillRect/>
          </a:stretch>
        </p:blipFill>
        <p:spPr>
          <a:xfrm>
            <a:off x="5637212" y="1524000"/>
            <a:ext cx="5181601" cy="4648200"/>
          </a:xfrm>
          <a:prstGeom prst="rect">
            <a:avLst/>
          </a:prstGeom>
          <a:ln>
            <a:solidFill>
              <a:schemeClr val="tx1"/>
            </a:solidFill>
          </a:ln>
        </p:spPr>
      </p:pic>
    </p:spTree>
    <p:extLst>
      <p:ext uri="{BB962C8B-B14F-4D97-AF65-F5344CB8AC3E}">
        <p14:creationId xmlns:p14="http://schemas.microsoft.com/office/powerpoint/2010/main" val="1178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5464598" y="1371600"/>
            <a:ext cx="4251960" cy="4648200"/>
          </a:xfrm>
        </p:spPr>
        <p:txBody>
          <a:bodyPr/>
          <a:lstStyle/>
          <a:p>
            <a:r>
              <a:rPr lang="en-US" b="1" u="sng" dirty="0">
                <a:solidFill>
                  <a:srgbClr val="0070C0"/>
                </a:solidFill>
              </a:rPr>
              <a:t>Password Assistance Page</a:t>
            </a:r>
          </a:p>
        </p:txBody>
      </p:sp>
      <p:sp>
        <p:nvSpPr>
          <p:cNvPr id="3" name="Content Placeholder 2"/>
          <p:cNvSpPr>
            <a:spLocks noGrp="1"/>
          </p:cNvSpPr>
          <p:nvPr>
            <p:ph sz="half" idx="1"/>
          </p:nvPr>
        </p:nvSpPr>
        <p:spPr>
          <a:xfrm>
            <a:off x="1065212" y="1371600"/>
            <a:ext cx="4251960" cy="4648200"/>
          </a:xfrm>
        </p:spPr>
        <p:txBody>
          <a:bodyPr/>
          <a:lstStyle/>
          <a:p>
            <a:r>
              <a:rPr lang="en-US" b="1" u="sng" dirty="0">
                <a:solidFill>
                  <a:srgbClr val="0070C0"/>
                </a:solidFill>
              </a:rPr>
              <a:t>Create an account Page</a:t>
            </a:r>
          </a:p>
        </p:txBody>
      </p:sp>
      <p:sp>
        <p:nvSpPr>
          <p:cNvPr id="4" name="Title 3"/>
          <p:cNvSpPr>
            <a:spLocks noGrp="1"/>
          </p:cNvSpPr>
          <p:nvPr>
            <p:ph type="title"/>
          </p:nvPr>
        </p:nvSpPr>
        <p:spPr>
          <a:xfrm>
            <a:off x="836613" y="228600"/>
            <a:ext cx="8229600" cy="685800"/>
          </a:xfrm>
        </p:spPr>
        <p:txBody>
          <a:bodyPr>
            <a:normAutofit/>
          </a:bodyPr>
          <a:lstStyle/>
          <a:p>
            <a:r>
              <a:rPr lang="en-US" dirty="0"/>
              <a:t>Login- Security Page Cont..</a:t>
            </a:r>
          </a:p>
        </p:txBody>
      </p:sp>
      <p:pic>
        <p:nvPicPr>
          <p:cNvPr id="9" name="عنصر نائب للمحتوى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866003"/>
            <a:ext cx="4133546" cy="4116593"/>
          </a:xfrm>
          <a:prstGeom prst="rect">
            <a:avLst/>
          </a:prstGeom>
          <a:ln>
            <a:solidFill>
              <a:schemeClr val="tx1"/>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612" y="1861180"/>
            <a:ext cx="4165600" cy="4116593"/>
          </a:xfrm>
          <a:prstGeom prst="rect">
            <a:avLst/>
          </a:prstGeom>
          <a:ln>
            <a:solidFill>
              <a:schemeClr val="tx1"/>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212" y="1"/>
            <a:ext cx="2002180" cy="1799990"/>
          </a:xfrm>
          <a:prstGeom prst="rect">
            <a:avLst/>
          </a:prstGeom>
        </p:spPr>
      </p:pic>
    </p:spTree>
    <p:extLst>
      <p:ext uri="{BB962C8B-B14F-4D97-AF65-F5344CB8AC3E}">
        <p14:creationId xmlns:p14="http://schemas.microsoft.com/office/powerpoint/2010/main" val="15725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531812" y="914400"/>
            <a:ext cx="6172199" cy="5943600"/>
          </a:xfrm>
        </p:spPr>
        <p:txBody>
          <a:bodyPr>
            <a:noAutofit/>
          </a:bodyPr>
          <a:lstStyle/>
          <a:p>
            <a:pPr marL="285750" indent="-285750">
              <a:buFont typeface="Arial" charset="0"/>
              <a:buChar char="•"/>
            </a:pPr>
            <a:r>
              <a:rPr lang="en-US" dirty="0">
                <a:solidFill>
                  <a:schemeClr val="tx1"/>
                </a:solidFill>
              </a:rPr>
              <a:t>Each item in Pinnacle Store will be uniquely labeled with a barcode label and all customers will have a unique Customer Id .</a:t>
            </a:r>
          </a:p>
          <a:p>
            <a:pPr marL="285750" indent="-285750">
              <a:buFont typeface="Arial" charset="0"/>
              <a:buChar char="•"/>
            </a:pPr>
            <a:r>
              <a:rPr lang="en-US" dirty="0">
                <a:solidFill>
                  <a:schemeClr val="tx1"/>
                </a:solidFill>
              </a:rPr>
              <a:t>The barcode scanner will scan the barcode label of item and membership card of the existing customer and fill in the item no, item name ,item price and Customer details(For existing customer)</a:t>
            </a:r>
          </a:p>
          <a:p>
            <a:pPr marL="285750" indent="-285750">
              <a:buFont typeface="Arial" charset="0"/>
              <a:buChar char="•"/>
            </a:pPr>
            <a:r>
              <a:rPr lang="en-US" dirty="0">
                <a:solidFill>
                  <a:schemeClr val="tx1"/>
                </a:solidFill>
              </a:rPr>
              <a:t> Store employees can add new customer details and issue them membership card .</a:t>
            </a:r>
          </a:p>
          <a:p>
            <a:pPr marL="285750" indent="-285750">
              <a:buFont typeface="Arial" charset="0"/>
              <a:buChar char="•"/>
            </a:pPr>
            <a:r>
              <a:rPr lang="en-US" dirty="0">
                <a:solidFill>
                  <a:schemeClr val="tx1"/>
                </a:solidFill>
              </a:rPr>
              <a:t>Store employee can then add rented items Start date, end date, price and quantity for the item.</a:t>
            </a:r>
          </a:p>
          <a:p>
            <a:pPr marL="285750" indent="-285750">
              <a:buFont typeface="Arial" charset="0"/>
              <a:buChar char="•"/>
            </a:pPr>
            <a:r>
              <a:rPr lang="en-US" dirty="0">
                <a:solidFill>
                  <a:schemeClr val="tx1"/>
                </a:solidFill>
              </a:rPr>
              <a:t>They can then choose the payment method via Cash, credit or debit card.</a:t>
            </a:r>
          </a:p>
          <a:p>
            <a:pPr marL="285750" indent="-285750">
              <a:buFont typeface="Arial" charset="0"/>
              <a:buChar char="•"/>
            </a:pPr>
            <a:r>
              <a:rPr lang="en-US" dirty="0">
                <a:solidFill>
                  <a:schemeClr val="tx1"/>
                </a:solidFill>
              </a:rPr>
              <a:t>At last confirm the order and print receipt or decline the order.</a:t>
            </a:r>
          </a:p>
          <a:p>
            <a:pPr marL="285750" indent="-285750">
              <a:buFont typeface="Arial" charset="0"/>
              <a:buChar char="•"/>
            </a:pPr>
            <a:endParaRPr lang="en-US" sz="2000" dirty="0"/>
          </a:p>
          <a:p>
            <a:pPr marL="285750" indent="-285750">
              <a:buFont typeface="Arial" charset="0"/>
              <a:buChar char="•"/>
            </a:pPr>
            <a:endParaRPr lang="en-US" sz="2000" dirty="0"/>
          </a:p>
        </p:txBody>
      </p:sp>
      <p:sp>
        <p:nvSpPr>
          <p:cNvPr id="4" name="Title 3"/>
          <p:cNvSpPr>
            <a:spLocks noGrp="1"/>
          </p:cNvSpPr>
          <p:nvPr>
            <p:ph type="title"/>
          </p:nvPr>
        </p:nvSpPr>
        <p:spPr>
          <a:xfrm>
            <a:off x="836612" y="0"/>
            <a:ext cx="7391400" cy="762000"/>
          </a:xfrm>
        </p:spPr>
        <p:txBody>
          <a:bodyPr>
            <a:normAutofit/>
          </a:bodyPr>
          <a:lstStyle/>
          <a:p>
            <a:r>
              <a:rPr lang="en-US" dirty="0"/>
              <a:t>Store Checkout System </a:t>
            </a:r>
          </a:p>
        </p:txBody>
      </p:sp>
      <p:pic>
        <p:nvPicPr>
          <p:cNvPr id="5" name="Picture 4"/>
          <p:cNvPicPr>
            <a:picLocks noChangeAspect="1"/>
          </p:cNvPicPr>
          <p:nvPr/>
        </p:nvPicPr>
        <p:blipFill>
          <a:blip r:embed="rId3"/>
          <a:stretch>
            <a:fillRect/>
          </a:stretch>
        </p:blipFill>
        <p:spPr>
          <a:xfrm>
            <a:off x="7056436" y="533400"/>
            <a:ext cx="4975225" cy="3096228"/>
          </a:xfrm>
          <a:prstGeom prst="rect">
            <a:avLst/>
          </a:prstGeom>
          <a:ln>
            <a:solidFill>
              <a:schemeClr val="bg1">
                <a:lumMod val="85000"/>
              </a:schemeClr>
            </a:solid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6" y="3810000"/>
            <a:ext cx="4981576" cy="2943225"/>
          </a:xfrm>
          <a:prstGeom prst="rect">
            <a:avLst/>
          </a:prstGeom>
          <a:ln>
            <a:solidFill>
              <a:schemeClr val="bg1">
                <a:lumMod val="85000"/>
              </a:schemeClr>
            </a:solidFill>
          </a:ln>
        </p:spPr>
      </p:pic>
    </p:spTree>
    <p:extLst>
      <p:ext uri="{BB962C8B-B14F-4D97-AF65-F5344CB8AC3E}">
        <p14:creationId xmlns:p14="http://schemas.microsoft.com/office/powerpoint/2010/main" val="214706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7612" y="304800"/>
            <a:ext cx="8534401" cy="609600"/>
          </a:xfrm>
        </p:spPr>
        <p:txBody>
          <a:bodyPr/>
          <a:lstStyle/>
          <a:p>
            <a:r>
              <a:rPr lang="en-US" dirty="0"/>
              <a:t>Pinnacle Rental Online- Home Page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812" y="1346123"/>
            <a:ext cx="9372601" cy="4521277"/>
          </a:xfrm>
          <a:ln>
            <a:solidFill>
              <a:schemeClr val="bg1">
                <a:lumMod val="85000"/>
              </a:schemeClr>
            </a:solidFill>
          </a:ln>
        </p:spPr>
      </p:pic>
    </p:spTree>
    <p:extLst>
      <p:ext uri="{BB962C8B-B14F-4D97-AF65-F5344CB8AC3E}">
        <p14:creationId xmlns:p14="http://schemas.microsoft.com/office/powerpoint/2010/main" val="25234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5213" y="1371600"/>
            <a:ext cx="3505200" cy="42672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Pinnacle hosts several items listing and allows customers to rent multiple items in one single checkout process. There’s no need to complete a checkout after each purchase. Customers can select n* number of items and add them to cart and Pinnacle will combine all rented fee and shipping fee into one consolidated invoice. </a:t>
            </a:r>
          </a:p>
        </p:txBody>
      </p:sp>
      <p:sp>
        <p:nvSpPr>
          <p:cNvPr id="3" name="Title 2"/>
          <p:cNvSpPr>
            <a:spLocks noGrp="1"/>
          </p:cNvSpPr>
          <p:nvPr>
            <p:ph type="title"/>
          </p:nvPr>
        </p:nvSpPr>
        <p:spPr>
          <a:xfrm>
            <a:off x="1065213" y="533400"/>
            <a:ext cx="3886200" cy="533400"/>
          </a:xfrm>
        </p:spPr>
        <p:txBody>
          <a:bodyPr/>
          <a:lstStyle/>
          <a:p>
            <a:r>
              <a:rPr lang="en-US" dirty="0"/>
              <a:t>Shopping Cart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612" y="800100"/>
            <a:ext cx="4368800" cy="1892300"/>
          </a:xfrm>
          <a:prstGeom prst="rect">
            <a:avLst/>
          </a:prstGeom>
          <a:ln>
            <a:solidFill>
              <a:schemeClr val="bg1">
                <a:lumMod val="85000"/>
              </a:schemeClr>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12" y="2895600"/>
            <a:ext cx="7542213" cy="3429000"/>
          </a:xfrm>
          <a:prstGeom prst="rect">
            <a:avLst/>
          </a:prstGeom>
          <a:ln>
            <a:solidFill>
              <a:schemeClr val="bg1">
                <a:lumMod val="85000"/>
              </a:schemeClr>
            </a:solidFill>
          </a:ln>
        </p:spPr>
      </p:pic>
    </p:spTree>
    <p:extLst>
      <p:ext uri="{BB962C8B-B14F-4D97-AF65-F5344CB8AC3E}">
        <p14:creationId xmlns:p14="http://schemas.microsoft.com/office/powerpoint/2010/main" val="10142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03212" y="1219200"/>
            <a:ext cx="3886201" cy="5181600"/>
          </a:xfrm>
        </p:spPr>
        <p:txBody>
          <a:bodyPr>
            <a:noAutofit/>
          </a:bodyPr>
          <a:lstStyle/>
          <a:p>
            <a:pPr marL="342900" indent="-342900">
              <a:buFont typeface="Arial" charset="0"/>
              <a:buChar char="•"/>
            </a:pPr>
            <a:r>
              <a:rPr lang="en-US" sz="2000" dirty="0"/>
              <a:t>In order to rent an item from Pinnacle Rental, the customer must have an account for verification purpose.</a:t>
            </a:r>
          </a:p>
          <a:p>
            <a:pPr marL="342900" indent="-342900">
              <a:buFont typeface="Arial" charset="0"/>
              <a:buChar char="•"/>
            </a:pPr>
            <a:r>
              <a:rPr lang="en-US" sz="2000" dirty="0"/>
              <a:t>Existing customers can login with their existing Pinnacle User Id/email address and Password.</a:t>
            </a:r>
          </a:p>
          <a:p>
            <a:pPr marL="342900" indent="-342900">
              <a:buFont typeface="Arial" charset="0"/>
              <a:buChar char="•"/>
            </a:pPr>
            <a:r>
              <a:rPr lang="en-US" sz="2000" dirty="0"/>
              <a:t>New customers are required to create a new account in order to proceed with checkout.</a:t>
            </a:r>
          </a:p>
        </p:txBody>
      </p:sp>
      <p:sp>
        <p:nvSpPr>
          <p:cNvPr id="4" name="Title 3"/>
          <p:cNvSpPr>
            <a:spLocks noGrp="1"/>
          </p:cNvSpPr>
          <p:nvPr>
            <p:ph type="title"/>
          </p:nvPr>
        </p:nvSpPr>
        <p:spPr>
          <a:xfrm>
            <a:off x="836612" y="228600"/>
            <a:ext cx="10896601" cy="838200"/>
          </a:xfrm>
        </p:spPr>
        <p:txBody>
          <a:bodyPr/>
          <a:lstStyle/>
          <a:p>
            <a:r>
              <a:rPr lang="en-US" dirty="0"/>
              <a:t>Online Authentication</a:t>
            </a:r>
          </a:p>
        </p:txBody>
      </p:sp>
      <p:pic>
        <p:nvPicPr>
          <p:cNvPr id="15" name="عنصر نائب للمحتوى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1412" y="4038600"/>
            <a:ext cx="3276599" cy="2514600"/>
          </a:xfrm>
          <a:ln>
            <a:solidFill>
              <a:schemeClr val="bg1">
                <a:lumMod val="85000"/>
              </a:schemeClr>
            </a:solid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412" y="1219200"/>
            <a:ext cx="6773863" cy="2743200"/>
          </a:xfrm>
          <a:prstGeom prst="rect">
            <a:avLst/>
          </a:prstGeom>
          <a:ln>
            <a:solidFill>
              <a:schemeClr val="bg1">
                <a:lumMod val="8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4713" y="4038600"/>
            <a:ext cx="3251199" cy="2514600"/>
          </a:xfrm>
          <a:prstGeom prst="rect">
            <a:avLst/>
          </a:prstGeom>
          <a:ln w="6350">
            <a:solidFill>
              <a:schemeClr val="bg1">
                <a:lumMod val="65000"/>
              </a:schemeClr>
            </a:solidFill>
          </a:ln>
        </p:spPr>
      </p:pic>
    </p:spTree>
    <p:extLst>
      <p:ext uri="{BB962C8B-B14F-4D97-AF65-F5344CB8AC3E}">
        <p14:creationId xmlns:p14="http://schemas.microsoft.com/office/powerpoint/2010/main" val="136065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60412" y="1143000"/>
            <a:ext cx="4419601" cy="5181600"/>
          </a:xfrm>
        </p:spPr>
        <p:txBody>
          <a:bodyPr/>
          <a:lstStyle/>
          <a:p>
            <a:r>
              <a:rPr lang="en-US" dirty="0"/>
              <a:t>Offering customers safe and convenient payment choices can help earn positive feedback. Therefore Pinnacle website is proposed to offer three payment options:</a:t>
            </a:r>
          </a:p>
          <a:p>
            <a:pPr marL="742950" lvl="1" indent="-285750">
              <a:buFont typeface="Arial" charset="0"/>
              <a:buChar char="•"/>
            </a:pPr>
            <a:r>
              <a:rPr lang="en-US" sz="1800" dirty="0"/>
              <a:t>PayPal</a:t>
            </a:r>
          </a:p>
          <a:p>
            <a:pPr marL="742950" lvl="1" indent="-285750">
              <a:buFont typeface="Arial" charset="0"/>
              <a:buChar char="•"/>
            </a:pPr>
            <a:r>
              <a:rPr lang="en-US" sz="1800" dirty="0"/>
              <a:t>PayPal Credit</a:t>
            </a:r>
          </a:p>
          <a:p>
            <a:pPr marL="742950" lvl="1" indent="-285750">
              <a:buFont typeface="Arial" charset="0"/>
              <a:buChar char="•"/>
            </a:pPr>
            <a:r>
              <a:rPr lang="en-US" sz="1800" dirty="0"/>
              <a:t>Credit or debit card</a:t>
            </a:r>
            <a:endParaRPr lang="en-US" dirty="0"/>
          </a:p>
          <a:p>
            <a:pPr marL="285750" indent="-285750">
              <a:buFont typeface="Arial" charset="0"/>
              <a:buChar char="•"/>
            </a:pPr>
            <a:r>
              <a:rPr lang="en-US" dirty="0"/>
              <a:t>It also offers delivery options such as </a:t>
            </a:r>
          </a:p>
          <a:p>
            <a:pPr marL="742950" lvl="1" indent="-285750">
              <a:buFont typeface="Arial" charset="0"/>
              <a:buChar char="•"/>
            </a:pPr>
            <a:r>
              <a:rPr lang="en-US" sz="1800" dirty="0"/>
              <a:t>Pick up in store</a:t>
            </a:r>
          </a:p>
          <a:p>
            <a:pPr marL="742950" lvl="1" indent="-285750">
              <a:buFont typeface="Arial" charset="0"/>
              <a:buChar char="•"/>
            </a:pPr>
            <a:r>
              <a:rPr lang="en-US" sz="1800" dirty="0"/>
              <a:t>Standard Shipping</a:t>
            </a:r>
          </a:p>
          <a:p>
            <a:pPr marL="1200150" lvl="2" indent="-285750">
              <a:buFont typeface="Arial" charset="0"/>
              <a:buChar char="•"/>
            </a:pPr>
            <a:r>
              <a:rPr lang="en-US" sz="1200" dirty="0"/>
              <a:t>Shipping is restricted to 200 miles from the store.</a:t>
            </a:r>
          </a:p>
          <a:p>
            <a:pPr marL="1200150" lvl="2" indent="-285750">
              <a:buFont typeface="Arial" charset="0"/>
              <a:buChar char="•"/>
            </a:pPr>
            <a:r>
              <a:rPr lang="en-US" sz="1200" dirty="0"/>
              <a:t>*Shipping Charges and Est delivery will be based on the distance from the store.</a:t>
            </a:r>
          </a:p>
          <a:p>
            <a:pPr marL="742950" lvl="1" indent="-285750">
              <a:buFont typeface="Arial" charset="0"/>
              <a:buChar char="•"/>
            </a:pPr>
            <a:endParaRPr lang="en-US" dirty="0"/>
          </a:p>
        </p:txBody>
      </p:sp>
      <p:sp>
        <p:nvSpPr>
          <p:cNvPr id="4" name="Title 3"/>
          <p:cNvSpPr>
            <a:spLocks noGrp="1"/>
          </p:cNvSpPr>
          <p:nvPr>
            <p:ph type="title"/>
          </p:nvPr>
        </p:nvSpPr>
        <p:spPr>
          <a:xfrm>
            <a:off x="760412" y="228600"/>
            <a:ext cx="9448799" cy="685800"/>
          </a:xfrm>
        </p:spPr>
        <p:txBody>
          <a:bodyPr/>
          <a:lstStyle/>
          <a:p>
            <a:r>
              <a:rPr lang="en-US" dirty="0"/>
              <a:t>Pinnacle Rental Online Checkout Page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12" y="1162889"/>
            <a:ext cx="6157390" cy="5618911"/>
          </a:xfrm>
          <a:prstGeom prst="rect">
            <a:avLst/>
          </a:prstGeom>
        </p:spPr>
      </p:pic>
    </p:spTree>
    <p:extLst>
      <p:ext uri="{BB962C8B-B14F-4D97-AF65-F5344CB8AC3E}">
        <p14:creationId xmlns:p14="http://schemas.microsoft.com/office/powerpoint/2010/main" val="73298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5212" y="1600200"/>
            <a:ext cx="4251960" cy="4724400"/>
          </a:xfrm>
        </p:spPr>
        <p:txBody>
          <a:bodyPr/>
          <a:lstStyle/>
          <a:p>
            <a:r>
              <a:rPr lang="en-US" dirty="0"/>
              <a:t>After each purchase at Pinnacle Rental if a customer chooses delivery option , customer will be  provided with a tracking number to track the status of their delivery.</a:t>
            </a:r>
          </a:p>
          <a:p>
            <a:r>
              <a:rPr lang="en-US" dirty="0"/>
              <a:t>Customers can login to the Pinnacle Rental website and track their item by providing Order Reference Number and/or Email associated with Pinnacle Rentals.</a:t>
            </a:r>
          </a:p>
        </p:txBody>
      </p:sp>
      <p:sp>
        <p:nvSpPr>
          <p:cNvPr id="4" name="Title 3"/>
          <p:cNvSpPr>
            <a:spLocks noGrp="1"/>
          </p:cNvSpPr>
          <p:nvPr>
            <p:ph type="title"/>
          </p:nvPr>
        </p:nvSpPr>
        <p:spPr>
          <a:xfrm>
            <a:off x="1065212" y="533400"/>
            <a:ext cx="8686801" cy="838200"/>
          </a:xfrm>
        </p:spPr>
        <p:txBody>
          <a:bodyPr/>
          <a:lstStyle/>
          <a:p>
            <a:r>
              <a:rPr lang="en-US" dirty="0"/>
              <a:t>Track Order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49" y="1600200"/>
            <a:ext cx="6477000" cy="3429000"/>
          </a:xfrm>
          <a:prstGeom prst="rect">
            <a:avLst/>
          </a:prstGeom>
        </p:spPr>
      </p:pic>
    </p:spTree>
    <p:extLst>
      <p:ext uri="{BB962C8B-B14F-4D97-AF65-F5344CB8AC3E}">
        <p14:creationId xmlns:p14="http://schemas.microsoft.com/office/powerpoint/2010/main" val="5312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main objective of developing a new information system for Pinnacle rental is to automate monotones jobs, reduce error, provide innovative service to customers and suppliers, and improve Pinnacle’s efficiency, speed, flexibility and morale.</a:t>
            </a:r>
          </a:p>
          <a:p>
            <a:endParaRPr lang="en-US" dirty="0"/>
          </a:p>
          <a:p>
            <a:endParaRPr lang="en-US" dirty="0"/>
          </a:p>
        </p:txBody>
      </p:sp>
      <p:sp>
        <p:nvSpPr>
          <p:cNvPr id="2" name="Title 1"/>
          <p:cNvSpPr>
            <a:spLocks noGrp="1"/>
          </p:cNvSpPr>
          <p:nvPr>
            <p:ph type="title"/>
          </p:nvPr>
        </p:nvSpPr>
        <p:spPr/>
        <p:txBody>
          <a:bodyPr/>
          <a:lstStyle/>
          <a:p>
            <a:r>
              <a:rPr lang="en-US" dirty="0"/>
              <a:t>Vision Statement</a:t>
            </a:r>
          </a:p>
        </p:txBody>
      </p:sp>
      <p:pic>
        <p:nvPicPr>
          <p:cNvPr id="8" name="Picture 7"/>
          <p:cNvPicPr>
            <a:picLocks noChangeAspect="1"/>
          </p:cNvPicPr>
          <p:nvPr/>
        </p:nvPicPr>
        <p:blipFill>
          <a:blip r:embed="rId3"/>
          <a:stretch>
            <a:fillRect/>
          </a:stretch>
        </p:blipFill>
        <p:spPr>
          <a:xfrm>
            <a:off x="8866709" y="4877023"/>
            <a:ext cx="3322116" cy="2001754"/>
          </a:xfrm>
          <a:prstGeom prst="rect">
            <a:avLst/>
          </a:prstGeom>
        </p:spPr>
      </p:pic>
      <p:grpSp>
        <p:nvGrpSpPr>
          <p:cNvPr id="4" name="Group 3"/>
          <p:cNvGrpSpPr/>
          <p:nvPr/>
        </p:nvGrpSpPr>
        <p:grpSpPr>
          <a:xfrm>
            <a:off x="1217613" y="3352800"/>
            <a:ext cx="7543799" cy="2133600"/>
            <a:chOff x="1068812" y="3677435"/>
            <a:chExt cx="7543971" cy="1828477"/>
          </a:xfrm>
          <a:solidFill>
            <a:schemeClr val="bg2">
              <a:lumMod val="75000"/>
            </a:schemeClr>
          </a:solidFill>
          <a:effectLst>
            <a:outerShdw blurRad="63500" sx="102000" sy="102000" algn="ctr" rotWithShape="0">
              <a:prstClr val="black">
                <a:alpha val="40000"/>
              </a:prstClr>
            </a:outerShdw>
          </a:effectLst>
          <a:scene3d>
            <a:camera prst="perspectiveFront"/>
            <a:lightRig rig="threePt" dir="t"/>
          </a:scene3d>
        </p:grpSpPr>
        <p:sp>
          <p:nvSpPr>
            <p:cNvPr id="5" name="Freeform 4"/>
            <p:cNvSpPr/>
            <p:nvPr/>
          </p:nvSpPr>
          <p:spPr>
            <a:xfrm>
              <a:off x="1068812" y="3728502"/>
              <a:ext cx="1637046" cy="940449"/>
            </a:xfrm>
            <a:custGeom>
              <a:avLst/>
              <a:gdLst>
                <a:gd name="connsiteX0" fmla="*/ 0 w 1637046"/>
                <a:gd name="connsiteY0" fmla="*/ 94045 h 940449"/>
                <a:gd name="connsiteX1" fmla="*/ 94045 w 1637046"/>
                <a:gd name="connsiteY1" fmla="*/ 0 h 940449"/>
                <a:gd name="connsiteX2" fmla="*/ 1543001 w 1637046"/>
                <a:gd name="connsiteY2" fmla="*/ 0 h 940449"/>
                <a:gd name="connsiteX3" fmla="*/ 1637046 w 1637046"/>
                <a:gd name="connsiteY3" fmla="*/ 94045 h 940449"/>
                <a:gd name="connsiteX4" fmla="*/ 1637046 w 1637046"/>
                <a:gd name="connsiteY4" fmla="*/ 846404 h 940449"/>
                <a:gd name="connsiteX5" fmla="*/ 1543001 w 1637046"/>
                <a:gd name="connsiteY5" fmla="*/ 940449 h 940449"/>
                <a:gd name="connsiteX6" fmla="*/ 94045 w 1637046"/>
                <a:gd name="connsiteY6" fmla="*/ 940449 h 940449"/>
                <a:gd name="connsiteX7" fmla="*/ 0 w 1637046"/>
                <a:gd name="connsiteY7" fmla="*/ 846404 h 940449"/>
                <a:gd name="connsiteX8" fmla="*/ 0 w 1637046"/>
                <a:gd name="connsiteY8" fmla="*/ 94045 h 94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940449">
                  <a:moveTo>
                    <a:pt x="0" y="94045"/>
                  </a:moveTo>
                  <a:cubicBezTo>
                    <a:pt x="0" y="42105"/>
                    <a:pt x="42105" y="0"/>
                    <a:pt x="94045" y="0"/>
                  </a:cubicBezTo>
                  <a:lnTo>
                    <a:pt x="1543001" y="0"/>
                  </a:lnTo>
                  <a:cubicBezTo>
                    <a:pt x="1594941" y="0"/>
                    <a:pt x="1637046" y="42105"/>
                    <a:pt x="1637046" y="94045"/>
                  </a:cubicBezTo>
                  <a:lnTo>
                    <a:pt x="1637046" y="846404"/>
                  </a:lnTo>
                  <a:cubicBezTo>
                    <a:pt x="1637046" y="898344"/>
                    <a:pt x="1594941" y="940449"/>
                    <a:pt x="1543001" y="940449"/>
                  </a:cubicBezTo>
                  <a:lnTo>
                    <a:pt x="94045" y="940449"/>
                  </a:lnTo>
                  <a:cubicBezTo>
                    <a:pt x="42105" y="940449"/>
                    <a:pt x="0" y="898344"/>
                    <a:pt x="0" y="846404"/>
                  </a:cubicBezTo>
                  <a:lnTo>
                    <a:pt x="0" y="94045"/>
                  </a:lnTo>
                  <a:close/>
                </a:path>
              </a:pathLst>
            </a:custGeom>
            <a:solidFill>
              <a:srgbClr val="FF0000"/>
            </a:solidFill>
            <a:ln w="19050">
              <a:noFill/>
            </a:ln>
            <a:sp3d z="254000" extrusionH="254000" prstMaterial="softEdge">
              <a:bevelT w="114300" prst="artDeco"/>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680" tIns="106680" rIns="106680" bIns="370633" numCol="1" spcCol="1270" anchor="t" anchorCtr="0">
              <a:noAutofit/>
            </a:bodyPr>
            <a:lstStyle/>
            <a:p>
              <a:pPr lvl="0" algn="l" defTabSz="666750">
                <a:lnSpc>
                  <a:spcPct val="90000"/>
                </a:lnSpc>
                <a:spcBef>
                  <a:spcPct val="0"/>
                </a:spcBef>
                <a:spcAft>
                  <a:spcPct val="35000"/>
                </a:spcAft>
              </a:pPr>
              <a:r>
                <a:rPr lang="en-US" sz="2400" b="1" kern="1200" dirty="0">
                  <a:solidFill>
                    <a:schemeClr val="tx1"/>
                  </a:solidFill>
                </a:rPr>
                <a:t>Business Problem</a:t>
              </a:r>
            </a:p>
          </p:txBody>
        </p:sp>
        <p:sp>
          <p:nvSpPr>
            <p:cNvPr id="14" name="Freeform 13"/>
            <p:cNvSpPr/>
            <p:nvPr/>
          </p:nvSpPr>
          <p:spPr>
            <a:xfrm>
              <a:off x="1584154" y="4461451"/>
              <a:ext cx="1637046" cy="1044461"/>
            </a:xfrm>
            <a:custGeom>
              <a:avLst/>
              <a:gdLst>
                <a:gd name="connsiteX0" fmla="*/ 0 w 1637046"/>
                <a:gd name="connsiteY0" fmla="*/ 131456 h 1314562"/>
                <a:gd name="connsiteX1" fmla="*/ 131456 w 1637046"/>
                <a:gd name="connsiteY1" fmla="*/ 0 h 1314562"/>
                <a:gd name="connsiteX2" fmla="*/ 1505590 w 1637046"/>
                <a:gd name="connsiteY2" fmla="*/ 0 h 1314562"/>
                <a:gd name="connsiteX3" fmla="*/ 1637046 w 1637046"/>
                <a:gd name="connsiteY3" fmla="*/ 131456 h 1314562"/>
                <a:gd name="connsiteX4" fmla="*/ 1637046 w 1637046"/>
                <a:gd name="connsiteY4" fmla="*/ 1183106 h 1314562"/>
                <a:gd name="connsiteX5" fmla="*/ 1505590 w 1637046"/>
                <a:gd name="connsiteY5" fmla="*/ 1314562 h 1314562"/>
                <a:gd name="connsiteX6" fmla="*/ 131456 w 1637046"/>
                <a:gd name="connsiteY6" fmla="*/ 1314562 h 1314562"/>
                <a:gd name="connsiteX7" fmla="*/ 0 w 1637046"/>
                <a:gd name="connsiteY7" fmla="*/ 1183106 h 1314562"/>
                <a:gd name="connsiteX8" fmla="*/ 0 w 1637046"/>
                <a:gd name="connsiteY8" fmla="*/ 131456 h 131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1314562">
                  <a:moveTo>
                    <a:pt x="0" y="131456"/>
                  </a:moveTo>
                  <a:cubicBezTo>
                    <a:pt x="0" y="58855"/>
                    <a:pt x="58855" y="0"/>
                    <a:pt x="131456" y="0"/>
                  </a:cubicBezTo>
                  <a:lnTo>
                    <a:pt x="1505590" y="0"/>
                  </a:lnTo>
                  <a:cubicBezTo>
                    <a:pt x="1578191" y="0"/>
                    <a:pt x="1637046" y="58855"/>
                    <a:pt x="1637046" y="131456"/>
                  </a:cubicBezTo>
                  <a:lnTo>
                    <a:pt x="1637046" y="1183106"/>
                  </a:lnTo>
                  <a:cubicBezTo>
                    <a:pt x="1637046" y="1255707"/>
                    <a:pt x="1578191" y="1314562"/>
                    <a:pt x="1505590" y="1314562"/>
                  </a:cubicBezTo>
                  <a:lnTo>
                    <a:pt x="131456" y="1314562"/>
                  </a:lnTo>
                  <a:cubicBezTo>
                    <a:pt x="58855" y="1314562"/>
                    <a:pt x="0" y="1255707"/>
                    <a:pt x="0" y="1183106"/>
                  </a:cubicBezTo>
                  <a:lnTo>
                    <a:pt x="0" y="131456"/>
                  </a:lnTo>
                  <a:close/>
                </a:path>
              </a:pathLst>
            </a:custGeom>
            <a:solidFill>
              <a:schemeClr val="bg1">
                <a:lumMod val="95000"/>
              </a:schemeClr>
            </a:solidFill>
            <a:ln>
              <a:solidFill>
                <a:schemeClr val="bg1">
                  <a:lumMod val="95000"/>
                </a:schemeClr>
              </a:solidFill>
            </a:ln>
            <a:sp3d z="254000" extrusionH="254000" contourW="19050" prstMaterial="softEdge">
              <a:bevelT w="88900" h="203200" prst="artDeco"/>
              <a:bevelB w="165100" h="254000"/>
            </a:sp3d>
          </p:spPr>
          <p:style>
            <a:lnRef idx="0">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145182" tIns="145182" rIns="145182" bIns="145182" numCol="1" spcCol="1270" anchor="t" anchorCtr="0">
              <a:noAutofit/>
            </a:bodyPr>
            <a:lstStyle/>
            <a:p>
              <a:pPr marL="114300" lvl="1" indent="-114300" defTabSz="666750">
                <a:lnSpc>
                  <a:spcPct val="90000"/>
                </a:lnSpc>
                <a:spcBef>
                  <a:spcPct val="0"/>
                </a:spcBef>
                <a:spcAft>
                  <a:spcPct val="15000"/>
                </a:spcAft>
                <a:buChar char="••"/>
              </a:pPr>
              <a:endParaRPr lang="en-US" sz="1600" b="1" kern="1200" dirty="0"/>
            </a:p>
            <a:p>
              <a:pPr marL="114300" lvl="1" indent="-114300" defTabSz="666750">
                <a:lnSpc>
                  <a:spcPct val="90000"/>
                </a:lnSpc>
                <a:spcBef>
                  <a:spcPct val="0"/>
                </a:spcBef>
                <a:spcAft>
                  <a:spcPct val="15000"/>
                </a:spcAft>
                <a:buChar char="••"/>
              </a:pPr>
              <a:r>
                <a:rPr lang="en-US" sz="1600" b="1" kern="1200" dirty="0">
                  <a:solidFill>
                    <a:srgbClr val="002060"/>
                  </a:solidFill>
                </a:rPr>
                <a:t>Manual</a:t>
              </a:r>
              <a:r>
                <a:rPr lang="en-US" sz="1600" b="1" kern="1200" baseline="0" dirty="0">
                  <a:solidFill>
                    <a:srgbClr val="002060"/>
                  </a:solidFill>
                </a:rPr>
                <a:t> System</a:t>
              </a:r>
            </a:p>
            <a:p>
              <a:pPr marL="114300" lvl="1" indent="-114300" algn="l" defTabSz="666750">
                <a:lnSpc>
                  <a:spcPct val="90000"/>
                </a:lnSpc>
                <a:spcBef>
                  <a:spcPct val="0"/>
                </a:spcBef>
                <a:spcAft>
                  <a:spcPct val="15000"/>
                </a:spcAft>
                <a:buChar char="••"/>
              </a:pPr>
              <a:endParaRPr lang="en-US" sz="1500" kern="1200" dirty="0"/>
            </a:p>
          </p:txBody>
        </p:sp>
        <p:sp>
          <p:nvSpPr>
            <p:cNvPr id="15" name="Freeform 14"/>
            <p:cNvSpPr/>
            <p:nvPr/>
          </p:nvSpPr>
          <p:spPr>
            <a:xfrm>
              <a:off x="2954028" y="3976800"/>
              <a:ext cx="526120" cy="407577"/>
            </a:xfrm>
            <a:custGeom>
              <a:avLst/>
              <a:gdLst>
                <a:gd name="connsiteX0" fmla="*/ 0 w 526120"/>
                <a:gd name="connsiteY0" fmla="*/ 81515 h 407577"/>
                <a:gd name="connsiteX1" fmla="*/ 322332 w 526120"/>
                <a:gd name="connsiteY1" fmla="*/ 81515 h 407577"/>
                <a:gd name="connsiteX2" fmla="*/ 322332 w 526120"/>
                <a:gd name="connsiteY2" fmla="*/ 0 h 407577"/>
                <a:gd name="connsiteX3" fmla="*/ 526120 w 526120"/>
                <a:gd name="connsiteY3" fmla="*/ 203789 h 407577"/>
                <a:gd name="connsiteX4" fmla="*/ 322332 w 526120"/>
                <a:gd name="connsiteY4" fmla="*/ 407577 h 407577"/>
                <a:gd name="connsiteX5" fmla="*/ 322332 w 526120"/>
                <a:gd name="connsiteY5" fmla="*/ 326062 h 407577"/>
                <a:gd name="connsiteX6" fmla="*/ 0 w 526120"/>
                <a:gd name="connsiteY6" fmla="*/ 326062 h 407577"/>
                <a:gd name="connsiteX7" fmla="*/ 0 w 526120"/>
                <a:gd name="connsiteY7" fmla="*/ 81515 h 40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20" h="407577">
                  <a:moveTo>
                    <a:pt x="0" y="81515"/>
                  </a:moveTo>
                  <a:lnTo>
                    <a:pt x="322332" y="81515"/>
                  </a:lnTo>
                  <a:lnTo>
                    <a:pt x="322332" y="0"/>
                  </a:lnTo>
                  <a:lnTo>
                    <a:pt x="526120" y="203789"/>
                  </a:lnTo>
                  <a:lnTo>
                    <a:pt x="322332" y="407577"/>
                  </a:lnTo>
                  <a:lnTo>
                    <a:pt x="322332" y="326062"/>
                  </a:lnTo>
                  <a:lnTo>
                    <a:pt x="0" y="326062"/>
                  </a:lnTo>
                  <a:lnTo>
                    <a:pt x="0" y="81515"/>
                  </a:lnTo>
                  <a:close/>
                </a:path>
              </a:pathLst>
            </a:custGeom>
            <a:grpFill/>
            <a:ln>
              <a:noFill/>
            </a:ln>
            <a:sp3d z="508000" extrusionH="254000" prstMaterial="softEdge">
              <a:bevelT w="114300" prst="artDeco"/>
            </a:sp3d>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81515" rIns="122273" bIns="81515" numCol="1" spcCol="1270" anchor="ctr" anchorCtr="0">
              <a:noAutofit/>
            </a:bodyPr>
            <a:lstStyle/>
            <a:p>
              <a:pPr lvl="0" algn="ctr" defTabSz="533400">
                <a:lnSpc>
                  <a:spcPct val="90000"/>
                </a:lnSpc>
                <a:spcBef>
                  <a:spcPct val="0"/>
                </a:spcBef>
                <a:spcAft>
                  <a:spcPct val="35000"/>
                </a:spcAft>
              </a:pPr>
              <a:endParaRPr lang="en-US" sz="1200" kern="1200" dirty="0"/>
            </a:p>
          </p:txBody>
        </p:sp>
        <p:sp>
          <p:nvSpPr>
            <p:cNvPr id="16" name="Freeform 15"/>
            <p:cNvSpPr/>
            <p:nvPr/>
          </p:nvSpPr>
          <p:spPr>
            <a:xfrm>
              <a:off x="3555160" y="3728502"/>
              <a:ext cx="1998815" cy="940449"/>
            </a:xfrm>
            <a:custGeom>
              <a:avLst/>
              <a:gdLst>
                <a:gd name="connsiteX0" fmla="*/ 0 w 1637046"/>
                <a:gd name="connsiteY0" fmla="*/ 94045 h 940449"/>
                <a:gd name="connsiteX1" fmla="*/ 94045 w 1637046"/>
                <a:gd name="connsiteY1" fmla="*/ 0 h 940449"/>
                <a:gd name="connsiteX2" fmla="*/ 1543001 w 1637046"/>
                <a:gd name="connsiteY2" fmla="*/ 0 h 940449"/>
                <a:gd name="connsiteX3" fmla="*/ 1637046 w 1637046"/>
                <a:gd name="connsiteY3" fmla="*/ 94045 h 940449"/>
                <a:gd name="connsiteX4" fmla="*/ 1637046 w 1637046"/>
                <a:gd name="connsiteY4" fmla="*/ 846404 h 940449"/>
                <a:gd name="connsiteX5" fmla="*/ 1543001 w 1637046"/>
                <a:gd name="connsiteY5" fmla="*/ 940449 h 940449"/>
                <a:gd name="connsiteX6" fmla="*/ 94045 w 1637046"/>
                <a:gd name="connsiteY6" fmla="*/ 940449 h 940449"/>
                <a:gd name="connsiteX7" fmla="*/ 0 w 1637046"/>
                <a:gd name="connsiteY7" fmla="*/ 846404 h 940449"/>
                <a:gd name="connsiteX8" fmla="*/ 0 w 1637046"/>
                <a:gd name="connsiteY8" fmla="*/ 94045 h 94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940449">
                  <a:moveTo>
                    <a:pt x="0" y="94045"/>
                  </a:moveTo>
                  <a:cubicBezTo>
                    <a:pt x="0" y="42105"/>
                    <a:pt x="42105" y="0"/>
                    <a:pt x="94045" y="0"/>
                  </a:cubicBezTo>
                  <a:lnTo>
                    <a:pt x="1543001" y="0"/>
                  </a:lnTo>
                  <a:cubicBezTo>
                    <a:pt x="1594941" y="0"/>
                    <a:pt x="1637046" y="42105"/>
                    <a:pt x="1637046" y="94045"/>
                  </a:cubicBezTo>
                  <a:lnTo>
                    <a:pt x="1637046" y="846404"/>
                  </a:lnTo>
                  <a:cubicBezTo>
                    <a:pt x="1637046" y="898344"/>
                    <a:pt x="1594941" y="940449"/>
                    <a:pt x="1543001" y="940449"/>
                  </a:cubicBezTo>
                  <a:lnTo>
                    <a:pt x="94045" y="940449"/>
                  </a:lnTo>
                  <a:cubicBezTo>
                    <a:pt x="42105" y="940449"/>
                    <a:pt x="0" y="898344"/>
                    <a:pt x="0" y="846404"/>
                  </a:cubicBezTo>
                  <a:lnTo>
                    <a:pt x="0" y="94045"/>
                  </a:lnTo>
                  <a:close/>
                </a:path>
              </a:pathLst>
            </a:custGeom>
            <a:solidFill>
              <a:srgbClr val="FFFF00"/>
            </a:solidFill>
            <a:ln>
              <a:noFill/>
            </a:ln>
            <a:sp3d z="508000" extrusionH="254000" prstMaterial="softEdge">
              <a:bevelT w="114300" prst="artDeco"/>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680" tIns="106680" rIns="106680" bIns="370633" numCol="1" spcCol="1270" anchor="t" anchorCtr="0">
              <a:noAutofit/>
            </a:bodyPr>
            <a:lstStyle/>
            <a:p>
              <a:pPr defTabSz="666750">
                <a:lnSpc>
                  <a:spcPct val="90000"/>
                </a:lnSpc>
                <a:spcBef>
                  <a:spcPct val="0"/>
                </a:spcBef>
                <a:spcAft>
                  <a:spcPct val="35000"/>
                </a:spcAft>
              </a:pPr>
              <a:r>
                <a:rPr lang="en-US" sz="2400" b="1" dirty="0">
                  <a:solidFill>
                    <a:schemeClr val="tx1"/>
                  </a:solidFill>
                </a:rPr>
                <a:t>Information System</a:t>
              </a:r>
            </a:p>
          </p:txBody>
        </p:sp>
        <p:sp>
          <p:nvSpPr>
            <p:cNvPr id="17" name="Freeform 16"/>
            <p:cNvSpPr/>
            <p:nvPr/>
          </p:nvSpPr>
          <p:spPr>
            <a:xfrm>
              <a:off x="4079278" y="4406851"/>
              <a:ext cx="2017408" cy="1084983"/>
            </a:xfrm>
            <a:custGeom>
              <a:avLst/>
              <a:gdLst>
                <a:gd name="connsiteX0" fmla="*/ 0 w 1637046"/>
                <a:gd name="connsiteY0" fmla="*/ 131456 h 1314562"/>
                <a:gd name="connsiteX1" fmla="*/ 131456 w 1637046"/>
                <a:gd name="connsiteY1" fmla="*/ 0 h 1314562"/>
                <a:gd name="connsiteX2" fmla="*/ 1505590 w 1637046"/>
                <a:gd name="connsiteY2" fmla="*/ 0 h 1314562"/>
                <a:gd name="connsiteX3" fmla="*/ 1637046 w 1637046"/>
                <a:gd name="connsiteY3" fmla="*/ 131456 h 1314562"/>
                <a:gd name="connsiteX4" fmla="*/ 1637046 w 1637046"/>
                <a:gd name="connsiteY4" fmla="*/ 1183106 h 1314562"/>
                <a:gd name="connsiteX5" fmla="*/ 1505590 w 1637046"/>
                <a:gd name="connsiteY5" fmla="*/ 1314562 h 1314562"/>
                <a:gd name="connsiteX6" fmla="*/ 131456 w 1637046"/>
                <a:gd name="connsiteY6" fmla="*/ 1314562 h 1314562"/>
                <a:gd name="connsiteX7" fmla="*/ 0 w 1637046"/>
                <a:gd name="connsiteY7" fmla="*/ 1183106 h 1314562"/>
                <a:gd name="connsiteX8" fmla="*/ 0 w 1637046"/>
                <a:gd name="connsiteY8" fmla="*/ 131456 h 131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1314562">
                  <a:moveTo>
                    <a:pt x="0" y="131456"/>
                  </a:moveTo>
                  <a:cubicBezTo>
                    <a:pt x="0" y="58855"/>
                    <a:pt x="58855" y="0"/>
                    <a:pt x="131456" y="0"/>
                  </a:cubicBezTo>
                  <a:lnTo>
                    <a:pt x="1505590" y="0"/>
                  </a:lnTo>
                  <a:cubicBezTo>
                    <a:pt x="1578191" y="0"/>
                    <a:pt x="1637046" y="58855"/>
                    <a:pt x="1637046" y="131456"/>
                  </a:cubicBezTo>
                  <a:lnTo>
                    <a:pt x="1637046" y="1183106"/>
                  </a:lnTo>
                  <a:cubicBezTo>
                    <a:pt x="1637046" y="1255707"/>
                    <a:pt x="1578191" y="1314562"/>
                    <a:pt x="1505590" y="1314562"/>
                  </a:cubicBezTo>
                  <a:lnTo>
                    <a:pt x="131456" y="1314562"/>
                  </a:lnTo>
                  <a:cubicBezTo>
                    <a:pt x="58855" y="1314562"/>
                    <a:pt x="0" y="1255707"/>
                    <a:pt x="0" y="1183106"/>
                  </a:cubicBezTo>
                  <a:lnTo>
                    <a:pt x="0" y="131456"/>
                  </a:lnTo>
                  <a:close/>
                </a:path>
              </a:pathLst>
            </a:custGeom>
            <a:solidFill>
              <a:schemeClr val="bg1">
                <a:lumMod val="95000"/>
              </a:schemeClr>
            </a:solidFill>
            <a:ln>
              <a:noFill/>
            </a:ln>
            <a:sp3d z="508000" extrusionH="254000" contourW="19050" prstMaterial="softEdge">
              <a:bevelT w="88900" h="203200" prst="artDeco"/>
              <a:bevelB w="165100" h="254000"/>
            </a:sp3d>
          </p:spPr>
          <p:style>
            <a:lnRef idx="0">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145182" tIns="145182" rIns="145182" bIns="145182"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solidFill>
                    <a:srgbClr val="002060"/>
                  </a:solidFill>
                </a:rPr>
                <a:t>Management</a:t>
              </a:r>
            </a:p>
            <a:p>
              <a:pPr marL="114300" lvl="1" indent="-114300" algn="l" defTabSz="666750">
                <a:lnSpc>
                  <a:spcPct val="90000"/>
                </a:lnSpc>
                <a:spcBef>
                  <a:spcPct val="0"/>
                </a:spcBef>
                <a:spcAft>
                  <a:spcPct val="15000"/>
                </a:spcAft>
                <a:buChar char="••"/>
              </a:pPr>
              <a:r>
                <a:rPr lang="en-US" sz="1500" b="1" kern="1200" dirty="0">
                  <a:solidFill>
                    <a:srgbClr val="002060"/>
                  </a:solidFill>
                </a:rPr>
                <a:t>Tools</a:t>
              </a:r>
              <a:r>
                <a:rPr lang="en-US" sz="1500" b="1" kern="1200" baseline="0" dirty="0">
                  <a:solidFill>
                    <a:srgbClr val="002060"/>
                  </a:solidFill>
                </a:rPr>
                <a:t> and technology</a:t>
              </a:r>
            </a:p>
            <a:p>
              <a:pPr marL="114300" lvl="1" indent="-114300" algn="l" defTabSz="666750">
                <a:lnSpc>
                  <a:spcPct val="90000"/>
                </a:lnSpc>
                <a:spcBef>
                  <a:spcPct val="0"/>
                </a:spcBef>
                <a:spcAft>
                  <a:spcPct val="15000"/>
                </a:spcAft>
                <a:buChar char="••"/>
              </a:pPr>
              <a:r>
                <a:rPr lang="en-US" sz="1500" b="1" kern="1200" baseline="0" dirty="0">
                  <a:solidFill>
                    <a:srgbClr val="002060"/>
                  </a:solidFill>
                </a:rPr>
                <a:t>Organization</a:t>
              </a:r>
              <a:endParaRPr lang="en-US" sz="1500" b="1" kern="1200" dirty="0">
                <a:solidFill>
                  <a:srgbClr val="002060"/>
                </a:solidFill>
              </a:endParaRPr>
            </a:p>
          </p:txBody>
        </p:sp>
        <p:sp>
          <p:nvSpPr>
            <p:cNvPr id="18" name="Freeform 17"/>
            <p:cNvSpPr/>
            <p:nvPr/>
          </p:nvSpPr>
          <p:spPr>
            <a:xfrm rot="21533251">
              <a:off x="5722201" y="3976800"/>
              <a:ext cx="526220" cy="407577"/>
            </a:xfrm>
            <a:custGeom>
              <a:avLst/>
              <a:gdLst>
                <a:gd name="connsiteX0" fmla="*/ 0 w 526220"/>
                <a:gd name="connsiteY0" fmla="*/ 81515 h 407577"/>
                <a:gd name="connsiteX1" fmla="*/ 322432 w 526220"/>
                <a:gd name="connsiteY1" fmla="*/ 81515 h 407577"/>
                <a:gd name="connsiteX2" fmla="*/ 322432 w 526220"/>
                <a:gd name="connsiteY2" fmla="*/ 0 h 407577"/>
                <a:gd name="connsiteX3" fmla="*/ 526220 w 526220"/>
                <a:gd name="connsiteY3" fmla="*/ 203789 h 407577"/>
                <a:gd name="connsiteX4" fmla="*/ 322432 w 526220"/>
                <a:gd name="connsiteY4" fmla="*/ 407577 h 407577"/>
                <a:gd name="connsiteX5" fmla="*/ 322432 w 526220"/>
                <a:gd name="connsiteY5" fmla="*/ 326062 h 407577"/>
                <a:gd name="connsiteX6" fmla="*/ 0 w 526220"/>
                <a:gd name="connsiteY6" fmla="*/ 326062 h 407577"/>
                <a:gd name="connsiteX7" fmla="*/ 0 w 526220"/>
                <a:gd name="connsiteY7" fmla="*/ 81515 h 40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20" h="407577">
                  <a:moveTo>
                    <a:pt x="0" y="81515"/>
                  </a:moveTo>
                  <a:lnTo>
                    <a:pt x="322432" y="81515"/>
                  </a:lnTo>
                  <a:lnTo>
                    <a:pt x="322432" y="0"/>
                  </a:lnTo>
                  <a:lnTo>
                    <a:pt x="526220" y="203789"/>
                  </a:lnTo>
                  <a:lnTo>
                    <a:pt x="322432" y="407577"/>
                  </a:lnTo>
                  <a:lnTo>
                    <a:pt x="322432" y="326062"/>
                  </a:lnTo>
                  <a:lnTo>
                    <a:pt x="0" y="326062"/>
                  </a:lnTo>
                  <a:lnTo>
                    <a:pt x="0" y="81515"/>
                  </a:lnTo>
                  <a:close/>
                </a:path>
              </a:pathLst>
            </a:custGeom>
            <a:grpFill/>
            <a:ln>
              <a:noFill/>
            </a:ln>
            <a:sp3d z="762000" extrusionH="254000" prstMaterial="softEdge">
              <a:bevelT w="114300" prst="artDeco"/>
            </a:sp3d>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spcFirstLastPara="0" vert="horz" wrap="square" lIns="0" tIns="81515" rIns="122272" bIns="81514" numCol="1" spcCol="1270" anchor="ctr" anchorCtr="0">
              <a:noAutofit/>
            </a:bodyPr>
            <a:lstStyle/>
            <a:p>
              <a:pPr lvl="0" algn="ctr" defTabSz="533400">
                <a:lnSpc>
                  <a:spcPct val="90000"/>
                </a:lnSpc>
                <a:spcBef>
                  <a:spcPct val="0"/>
                </a:spcBef>
                <a:spcAft>
                  <a:spcPct val="35000"/>
                </a:spcAft>
              </a:pPr>
              <a:endParaRPr lang="en-US" sz="1200" kern="1200" dirty="0"/>
            </a:p>
          </p:txBody>
        </p:sp>
        <p:sp>
          <p:nvSpPr>
            <p:cNvPr id="19" name="Freeform 18"/>
            <p:cNvSpPr/>
            <p:nvPr/>
          </p:nvSpPr>
          <p:spPr>
            <a:xfrm>
              <a:off x="6328266" y="3677435"/>
              <a:ext cx="1637046" cy="940449"/>
            </a:xfrm>
            <a:custGeom>
              <a:avLst/>
              <a:gdLst>
                <a:gd name="connsiteX0" fmla="*/ 0 w 1637046"/>
                <a:gd name="connsiteY0" fmla="*/ 94045 h 940449"/>
                <a:gd name="connsiteX1" fmla="*/ 94045 w 1637046"/>
                <a:gd name="connsiteY1" fmla="*/ 0 h 940449"/>
                <a:gd name="connsiteX2" fmla="*/ 1543001 w 1637046"/>
                <a:gd name="connsiteY2" fmla="*/ 0 h 940449"/>
                <a:gd name="connsiteX3" fmla="*/ 1637046 w 1637046"/>
                <a:gd name="connsiteY3" fmla="*/ 94045 h 940449"/>
                <a:gd name="connsiteX4" fmla="*/ 1637046 w 1637046"/>
                <a:gd name="connsiteY4" fmla="*/ 846404 h 940449"/>
                <a:gd name="connsiteX5" fmla="*/ 1543001 w 1637046"/>
                <a:gd name="connsiteY5" fmla="*/ 940449 h 940449"/>
                <a:gd name="connsiteX6" fmla="*/ 94045 w 1637046"/>
                <a:gd name="connsiteY6" fmla="*/ 940449 h 940449"/>
                <a:gd name="connsiteX7" fmla="*/ 0 w 1637046"/>
                <a:gd name="connsiteY7" fmla="*/ 846404 h 940449"/>
                <a:gd name="connsiteX8" fmla="*/ 0 w 1637046"/>
                <a:gd name="connsiteY8" fmla="*/ 94045 h 94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940449">
                  <a:moveTo>
                    <a:pt x="0" y="94045"/>
                  </a:moveTo>
                  <a:cubicBezTo>
                    <a:pt x="0" y="42105"/>
                    <a:pt x="42105" y="0"/>
                    <a:pt x="94045" y="0"/>
                  </a:cubicBezTo>
                  <a:lnTo>
                    <a:pt x="1543001" y="0"/>
                  </a:lnTo>
                  <a:cubicBezTo>
                    <a:pt x="1594941" y="0"/>
                    <a:pt x="1637046" y="42105"/>
                    <a:pt x="1637046" y="94045"/>
                  </a:cubicBezTo>
                  <a:lnTo>
                    <a:pt x="1637046" y="846404"/>
                  </a:lnTo>
                  <a:cubicBezTo>
                    <a:pt x="1637046" y="898344"/>
                    <a:pt x="1594941" y="940449"/>
                    <a:pt x="1543001" y="940449"/>
                  </a:cubicBezTo>
                  <a:lnTo>
                    <a:pt x="94045" y="940449"/>
                  </a:lnTo>
                  <a:cubicBezTo>
                    <a:pt x="42105" y="940449"/>
                    <a:pt x="0" y="898344"/>
                    <a:pt x="0" y="846404"/>
                  </a:cubicBezTo>
                  <a:lnTo>
                    <a:pt x="0" y="94045"/>
                  </a:lnTo>
                  <a:close/>
                </a:path>
              </a:pathLst>
            </a:custGeom>
            <a:solidFill>
              <a:srgbClr val="00B050"/>
            </a:solidFill>
            <a:ln>
              <a:noFill/>
            </a:ln>
            <a:sp3d z="762000" extrusionH="254000" prstMaterial="softEdge">
              <a:bevelT w="114300" prst="artDeco"/>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680" tIns="106680" rIns="106680" bIns="370633" numCol="1" spcCol="1270" anchor="t" anchorCtr="0">
              <a:noAutofit/>
            </a:bodyPr>
            <a:lstStyle/>
            <a:p>
              <a:pPr lvl="0" algn="l" defTabSz="666750">
                <a:lnSpc>
                  <a:spcPct val="90000"/>
                </a:lnSpc>
                <a:spcBef>
                  <a:spcPct val="0"/>
                </a:spcBef>
                <a:spcAft>
                  <a:spcPct val="35000"/>
                </a:spcAft>
              </a:pPr>
              <a:r>
                <a:rPr lang="en-US" sz="2400" b="1" dirty="0">
                  <a:solidFill>
                    <a:schemeClr val="tx1"/>
                  </a:solidFill>
                </a:rPr>
                <a:t>Business</a:t>
              </a:r>
              <a:r>
                <a:rPr lang="en-US" sz="1500" kern="1200" dirty="0">
                  <a:solidFill>
                    <a:schemeClr val="tx1"/>
                  </a:solidFill>
                </a:rPr>
                <a:t>  </a:t>
              </a:r>
              <a:r>
                <a:rPr lang="en-US" sz="2400" b="1" dirty="0">
                  <a:solidFill>
                    <a:schemeClr val="tx1"/>
                  </a:solidFill>
                </a:rPr>
                <a:t>Solution</a:t>
              </a:r>
            </a:p>
          </p:txBody>
        </p:sp>
        <p:sp>
          <p:nvSpPr>
            <p:cNvPr id="20" name="Freeform 19"/>
            <p:cNvSpPr/>
            <p:nvPr/>
          </p:nvSpPr>
          <p:spPr>
            <a:xfrm>
              <a:off x="6704012" y="4330803"/>
              <a:ext cx="1908771" cy="1161030"/>
            </a:xfrm>
            <a:custGeom>
              <a:avLst/>
              <a:gdLst>
                <a:gd name="connsiteX0" fmla="*/ 0 w 1637046"/>
                <a:gd name="connsiteY0" fmla="*/ 131456 h 1314562"/>
                <a:gd name="connsiteX1" fmla="*/ 131456 w 1637046"/>
                <a:gd name="connsiteY1" fmla="*/ 0 h 1314562"/>
                <a:gd name="connsiteX2" fmla="*/ 1505590 w 1637046"/>
                <a:gd name="connsiteY2" fmla="*/ 0 h 1314562"/>
                <a:gd name="connsiteX3" fmla="*/ 1637046 w 1637046"/>
                <a:gd name="connsiteY3" fmla="*/ 131456 h 1314562"/>
                <a:gd name="connsiteX4" fmla="*/ 1637046 w 1637046"/>
                <a:gd name="connsiteY4" fmla="*/ 1183106 h 1314562"/>
                <a:gd name="connsiteX5" fmla="*/ 1505590 w 1637046"/>
                <a:gd name="connsiteY5" fmla="*/ 1314562 h 1314562"/>
                <a:gd name="connsiteX6" fmla="*/ 131456 w 1637046"/>
                <a:gd name="connsiteY6" fmla="*/ 1314562 h 1314562"/>
                <a:gd name="connsiteX7" fmla="*/ 0 w 1637046"/>
                <a:gd name="connsiteY7" fmla="*/ 1183106 h 1314562"/>
                <a:gd name="connsiteX8" fmla="*/ 0 w 1637046"/>
                <a:gd name="connsiteY8" fmla="*/ 131456 h 131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046" h="1314562">
                  <a:moveTo>
                    <a:pt x="0" y="131456"/>
                  </a:moveTo>
                  <a:cubicBezTo>
                    <a:pt x="0" y="58855"/>
                    <a:pt x="58855" y="0"/>
                    <a:pt x="131456" y="0"/>
                  </a:cubicBezTo>
                  <a:lnTo>
                    <a:pt x="1505590" y="0"/>
                  </a:lnTo>
                  <a:cubicBezTo>
                    <a:pt x="1578191" y="0"/>
                    <a:pt x="1637046" y="58855"/>
                    <a:pt x="1637046" y="131456"/>
                  </a:cubicBezTo>
                  <a:lnTo>
                    <a:pt x="1637046" y="1183106"/>
                  </a:lnTo>
                  <a:cubicBezTo>
                    <a:pt x="1637046" y="1255707"/>
                    <a:pt x="1578191" y="1314562"/>
                    <a:pt x="1505590" y="1314562"/>
                  </a:cubicBezTo>
                  <a:lnTo>
                    <a:pt x="131456" y="1314562"/>
                  </a:lnTo>
                  <a:cubicBezTo>
                    <a:pt x="58855" y="1314562"/>
                    <a:pt x="0" y="1255707"/>
                    <a:pt x="0" y="1183106"/>
                  </a:cubicBezTo>
                  <a:lnTo>
                    <a:pt x="0" y="131456"/>
                  </a:lnTo>
                  <a:close/>
                </a:path>
              </a:pathLst>
            </a:custGeom>
            <a:solidFill>
              <a:schemeClr val="bg1">
                <a:lumMod val="95000"/>
              </a:schemeClr>
            </a:solidFill>
            <a:ln>
              <a:noFill/>
            </a:ln>
            <a:effectLst/>
            <a:sp3d z="762000" extrusionH="254000" contourW="19050" prstMaterial="softEdge">
              <a:bevelT w="88900" h="203200" prst="artDeco"/>
              <a:bevelB w="165100" h="254000"/>
            </a:sp3d>
          </p:spPr>
          <p:style>
            <a:lnRef idx="0">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145182" tIns="145182" rIns="145182" bIns="145182" numCol="1" spcCol="1270" anchor="t" anchorCtr="0">
              <a:noAutofit/>
            </a:bodyPr>
            <a:lstStyle/>
            <a:p>
              <a:pPr marL="114300" lvl="1" indent="-114300" algn="l" defTabSz="666750">
                <a:lnSpc>
                  <a:spcPct val="90000"/>
                </a:lnSpc>
                <a:spcBef>
                  <a:spcPct val="0"/>
                </a:spcBef>
                <a:spcAft>
                  <a:spcPct val="15000"/>
                </a:spcAft>
                <a:buChar char="••"/>
              </a:pPr>
              <a:endParaRPr lang="en-US" sz="1500" b="1" kern="1200" dirty="0"/>
            </a:p>
            <a:p>
              <a:pPr marL="114300" lvl="1" indent="-114300" algn="l" defTabSz="666750">
                <a:lnSpc>
                  <a:spcPct val="90000"/>
                </a:lnSpc>
                <a:spcBef>
                  <a:spcPct val="0"/>
                </a:spcBef>
                <a:spcAft>
                  <a:spcPct val="15000"/>
                </a:spcAft>
                <a:buChar char="••"/>
              </a:pPr>
              <a:r>
                <a:rPr lang="en-US" b="1" kern="1200" dirty="0">
                  <a:solidFill>
                    <a:srgbClr val="002060"/>
                  </a:solidFill>
                </a:rPr>
                <a:t>Automated</a:t>
              </a:r>
              <a:r>
                <a:rPr lang="en-US" b="1" kern="1200" baseline="0" dirty="0">
                  <a:solidFill>
                    <a:srgbClr val="002060"/>
                  </a:solidFill>
                </a:rPr>
                <a:t> system</a:t>
              </a:r>
            </a:p>
            <a:p>
              <a:pPr marL="114300" lvl="1" indent="-114300" algn="l" defTabSz="666750">
                <a:lnSpc>
                  <a:spcPct val="90000"/>
                </a:lnSpc>
                <a:spcBef>
                  <a:spcPct val="0"/>
                </a:spcBef>
                <a:spcAft>
                  <a:spcPct val="15000"/>
                </a:spcAft>
                <a:buChar char="••"/>
              </a:pPr>
              <a:endParaRPr lang="en-US" sz="1500" kern="1200" baseline="0" dirty="0"/>
            </a:p>
            <a:p>
              <a:pPr marL="114300" lvl="1" indent="-114300" algn="l" defTabSz="666750">
                <a:lnSpc>
                  <a:spcPct val="90000"/>
                </a:lnSpc>
                <a:spcBef>
                  <a:spcPct val="0"/>
                </a:spcBef>
                <a:spcAft>
                  <a:spcPct val="15000"/>
                </a:spcAft>
                <a:buChar char="••"/>
              </a:pPr>
              <a:endParaRPr lang="en-US" sz="1500" kern="1200" dirty="0"/>
            </a:p>
          </p:txBody>
        </p:sp>
      </p:grpSp>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412" y="0"/>
            <a:ext cx="9220201" cy="1031844"/>
          </a:xfrm>
        </p:spPr>
        <p:txBody>
          <a:bodyPr/>
          <a:lstStyle/>
          <a:p>
            <a:r>
              <a:rPr lang="en-US" dirty="0"/>
              <a:t>Financial Reports-Monthly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511846"/>
            <a:ext cx="5638800" cy="5105400"/>
          </a:xfrm>
          <a:prstGeom prst="rect">
            <a:avLst/>
          </a:prstGeom>
          <a:ln>
            <a:solidFill>
              <a:schemeClr val="bg1">
                <a:lumMod val="50000"/>
              </a:schemeClr>
            </a:solidFill>
          </a:ln>
          <a:effectLst>
            <a:softEdge rad="31750"/>
          </a:effectLst>
          <a:scene3d>
            <a:camera prst="orthographicFront">
              <a:rot lat="0" lon="0" rev="0"/>
            </a:camera>
            <a:lightRig rig="glow" dir="t">
              <a:rot lat="0" lon="0" rev="14100000"/>
            </a:lightRig>
          </a:scene3d>
          <a:sp3d prstMaterial="softEdge">
            <a:bevelT w="127000" prst="artDeco"/>
          </a:sp3d>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12" y="1524000"/>
            <a:ext cx="5791200" cy="5081092"/>
          </a:xfrm>
          <a:prstGeom prst="rect">
            <a:avLst/>
          </a:prstGeom>
          <a:ln>
            <a:solidFill>
              <a:schemeClr val="bg1">
                <a:lumMod val="50000"/>
              </a:schemeClr>
            </a:solidFill>
          </a:ln>
          <a:effectLst>
            <a:softEdge rad="31750"/>
          </a:effectLst>
          <a:scene3d>
            <a:camera prst="orthographicFront">
              <a:rot lat="0" lon="0" rev="0"/>
            </a:camera>
            <a:lightRig rig="glow" dir="t">
              <a:rot lat="0" lon="0" rev="14100000"/>
            </a:lightRig>
          </a:scene3d>
          <a:sp3d prstMaterial="softEdge">
            <a:bevelT w="127000" prst="artDeco"/>
          </a:sp3d>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62" y="1043998"/>
            <a:ext cx="5981700" cy="46784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2508" y="1031844"/>
            <a:ext cx="5710704" cy="480002"/>
          </a:xfrm>
          <a:prstGeom prst="rect">
            <a:avLst/>
          </a:prstGeom>
        </p:spPr>
      </p:pic>
    </p:spTree>
    <p:extLst>
      <p:ext uri="{BB962C8B-B14F-4D97-AF65-F5344CB8AC3E}">
        <p14:creationId xmlns:p14="http://schemas.microsoft.com/office/powerpoint/2010/main" val="68794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412" y="228599"/>
            <a:ext cx="11277600" cy="685801"/>
          </a:xfrm>
        </p:spPr>
        <p:txBody>
          <a:bodyPr/>
          <a:lstStyle/>
          <a:p>
            <a:r>
              <a:rPr lang="en-US" dirty="0"/>
              <a:t>Financial Report -Annual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2" y="1524000"/>
            <a:ext cx="5638799" cy="5257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813" y="1524000"/>
            <a:ext cx="6172200" cy="5334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62" y="1066800"/>
            <a:ext cx="5657849" cy="4450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811" y="1031844"/>
            <a:ext cx="5943601" cy="480002"/>
          </a:xfrm>
          <a:prstGeom prst="rect">
            <a:avLst/>
          </a:prstGeom>
        </p:spPr>
      </p:pic>
    </p:spTree>
    <p:extLst>
      <p:ext uri="{BB962C8B-B14F-4D97-AF65-F5344CB8AC3E}">
        <p14:creationId xmlns:p14="http://schemas.microsoft.com/office/powerpoint/2010/main" val="38878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08012" y="990600"/>
            <a:ext cx="10363200" cy="1843084"/>
          </a:xfrm>
        </p:spPr>
        <p:txBody>
          <a:bodyPr>
            <a:normAutofit/>
          </a:bodyPr>
          <a:lstStyle/>
          <a:p>
            <a:pPr lvl="0"/>
            <a:r>
              <a:rPr lang="en-US" b="1" dirty="0"/>
              <a:t>Summary report can be generate Daily, Weekly, Monthly or Annually reports in order to:</a:t>
            </a:r>
          </a:p>
          <a:p>
            <a:pPr marL="285750" lvl="0" indent="-285750">
              <a:buFont typeface="Arial" charset="0"/>
              <a:buChar char="•"/>
            </a:pPr>
            <a:r>
              <a:rPr lang="en-US" dirty="0"/>
              <a:t>Capture sales data </a:t>
            </a:r>
          </a:p>
          <a:p>
            <a:pPr marL="285750" lvl="0" indent="-285750">
              <a:buFont typeface="Arial" charset="0"/>
              <a:buChar char="•"/>
            </a:pPr>
            <a:r>
              <a:rPr lang="en-US" dirty="0"/>
              <a:t>Check Best selling and Most Viewed product to help analyze customer preferences and sale trends. </a:t>
            </a:r>
          </a:p>
          <a:p>
            <a:r>
              <a:rPr lang="en-US" sz="1400" dirty="0"/>
              <a:t>	</a:t>
            </a:r>
          </a:p>
          <a:p>
            <a:endParaRPr lang="en-US" dirty="0"/>
          </a:p>
        </p:txBody>
      </p:sp>
      <p:sp>
        <p:nvSpPr>
          <p:cNvPr id="4" name="Title 3"/>
          <p:cNvSpPr>
            <a:spLocks noGrp="1"/>
          </p:cNvSpPr>
          <p:nvPr>
            <p:ph type="title"/>
          </p:nvPr>
        </p:nvSpPr>
        <p:spPr>
          <a:xfrm>
            <a:off x="608012" y="228600"/>
            <a:ext cx="11049000" cy="762000"/>
          </a:xfrm>
        </p:spPr>
        <p:txBody>
          <a:bodyPr/>
          <a:lstStyle/>
          <a:p>
            <a:r>
              <a:rPr lang="en-US" dirty="0"/>
              <a:t>Summary Report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2514600"/>
            <a:ext cx="5791200" cy="4191000"/>
          </a:xfrm>
          <a:prstGeom prst="rect">
            <a:avLst/>
          </a:prstGeom>
          <a:ln>
            <a:solidFill>
              <a:schemeClr val="bg1">
                <a:lumMod val="75000"/>
              </a:schemeClr>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2514600"/>
            <a:ext cx="5940427" cy="4191000"/>
          </a:xfrm>
          <a:prstGeom prst="rect">
            <a:avLst/>
          </a:prstGeom>
          <a:ln>
            <a:solidFill>
              <a:schemeClr val="bg1">
                <a:lumMod val="75000"/>
              </a:schemeClr>
            </a:solid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512" y="2552700"/>
            <a:ext cx="1765300" cy="266700"/>
          </a:xfrm>
          <a:prstGeom prst="rect">
            <a:avLst/>
          </a:prstGeom>
        </p:spPr>
      </p:pic>
    </p:spTree>
    <p:extLst>
      <p:ext uri="{BB962C8B-B14F-4D97-AF65-F5344CB8AC3E}">
        <p14:creationId xmlns:p14="http://schemas.microsoft.com/office/powerpoint/2010/main" val="94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60413" y="1066800"/>
            <a:ext cx="10058400" cy="1143000"/>
          </a:xfrm>
        </p:spPr>
        <p:txBody>
          <a:bodyPr>
            <a:normAutofit/>
          </a:bodyPr>
          <a:lstStyle/>
          <a:p>
            <a:r>
              <a:rPr lang="en-US" sz="2000" dirty="0"/>
              <a:t>Inventory report is a complete listing of all data for every product listed in the inventory by category. It also provides a sum of quantities, price and total value of the items.</a:t>
            </a:r>
          </a:p>
        </p:txBody>
      </p:sp>
      <p:sp>
        <p:nvSpPr>
          <p:cNvPr id="4" name="Title 3"/>
          <p:cNvSpPr>
            <a:spLocks noGrp="1"/>
          </p:cNvSpPr>
          <p:nvPr>
            <p:ph type="title"/>
          </p:nvPr>
        </p:nvSpPr>
        <p:spPr>
          <a:xfrm>
            <a:off x="760412" y="304800"/>
            <a:ext cx="4419601" cy="685800"/>
          </a:xfrm>
        </p:spPr>
        <p:txBody>
          <a:bodyPr/>
          <a:lstStyle/>
          <a:p>
            <a:r>
              <a:rPr lang="en-US" dirty="0"/>
              <a:t>Inventory Report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2133600"/>
            <a:ext cx="10820400" cy="4495800"/>
          </a:xfrm>
          <a:prstGeom prst="rect">
            <a:avLst/>
          </a:prstGeom>
        </p:spPr>
      </p:pic>
    </p:spTree>
    <p:extLst>
      <p:ext uri="{BB962C8B-B14F-4D97-AF65-F5344CB8AC3E}">
        <p14:creationId xmlns:p14="http://schemas.microsoft.com/office/powerpoint/2010/main" val="13140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065212" y="1219200"/>
            <a:ext cx="9601199" cy="1219200"/>
          </a:xfrm>
        </p:spPr>
        <p:txBody>
          <a:bodyPr>
            <a:normAutofit/>
          </a:bodyPr>
          <a:lstStyle/>
          <a:p>
            <a:pPr>
              <a:lnSpc>
                <a:spcPct val="100000"/>
              </a:lnSpc>
              <a:spcBef>
                <a:spcPts val="0"/>
              </a:spcBef>
              <a:buClrTx/>
              <a:buSzTx/>
              <a:defRPr/>
            </a:pPr>
            <a:r>
              <a:rPr lang="en-US" dirty="0"/>
              <a:t>Online store’s administrators and managers can see daily, weekly, monthly, or annually statistics about online users or visitors such as how many visitors or registrations in the website in a particular month. They can also check the statistics about the online products such as how many products were bought in a particular month. </a:t>
            </a:r>
          </a:p>
          <a:p>
            <a:endParaRPr lang="en-US" dirty="0"/>
          </a:p>
          <a:p>
            <a:endParaRPr lang="en-US" dirty="0"/>
          </a:p>
        </p:txBody>
      </p:sp>
      <p:sp>
        <p:nvSpPr>
          <p:cNvPr id="4" name="Title 3"/>
          <p:cNvSpPr>
            <a:spLocks noGrp="1"/>
          </p:cNvSpPr>
          <p:nvPr>
            <p:ph type="title"/>
          </p:nvPr>
        </p:nvSpPr>
        <p:spPr>
          <a:xfrm>
            <a:off x="1065212" y="228600"/>
            <a:ext cx="8305799" cy="685800"/>
          </a:xfrm>
        </p:spPr>
        <p:txBody>
          <a:bodyPr/>
          <a:lstStyle/>
          <a:p>
            <a:r>
              <a:rPr lang="en-US" dirty="0"/>
              <a:t>Statistics of Online Pinnacle Rentals</a:t>
            </a:r>
          </a:p>
        </p:txBody>
      </p:sp>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2743200"/>
            <a:ext cx="9601199" cy="3733800"/>
          </a:xfrm>
          <a:prstGeom prst="rect">
            <a:avLst/>
          </a:prstGeom>
          <a:ln w="50800">
            <a:solidFill>
              <a:schemeClr val="bg1">
                <a:lumMod val="85000"/>
              </a:schemeClr>
            </a:solidFill>
            <a:miter lim="800000"/>
          </a:ln>
        </p:spPr>
      </p:pic>
    </p:spTree>
    <p:extLst>
      <p:ext uri="{BB962C8B-B14F-4D97-AF65-F5344CB8AC3E}">
        <p14:creationId xmlns:p14="http://schemas.microsoft.com/office/powerpoint/2010/main" val="359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44162101"/>
              </p:ext>
            </p:extLst>
          </p:nvPr>
        </p:nvGraphicFramePr>
        <p:xfrm>
          <a:off x="1065212" y="1905000"/>
          <a:ext cx="10134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217612" y="1143000"/>
            <a:ext cx="9448800" cy="762000"/>
          </a:xfrm>
        </p:spPr>
        <p:txBody>
          <a:bodyPr>
            <a:normAutofit fontScale="90000"/>
          </a:bodyPr>
          <a:lstStyle/>
          <a:p>
            <a:pPr lvl="0"/>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br>
              <a:rPr lang="en-US" sz="2000" b="0" dirty="0">
                <a:solidFill>
                  <a:schemeClr val="tx1"/>
                </a:solidFill>
                <a:latin typeface="Palatino" charset="0"/>
                <a:ea typeface="Palatino" charset="0"/>
                <a:cs typeface="Palatino" charset="0"/>
              </a:rPr>
            </a:br>
            <a:r>
              <a:rPr lang="en-US" sz="2000" b="0" dirty="0">
                <a:solidFill>
                  <a:schemeClr val="tx1"/>
                </a:solidFill>
                <a:latin typeface="Palatino" charset="0"/>
                <a:ea typeface="Palatino" charset="0"/>
                <a:cs typeface="Palatino" charset="0"/>
              </a:rPr>
              <a:t>It is essential to conduct training prior to implementation of the new  system.</a:t>
            </a:r>
            <a:br>
              <a:rPr lang="en-US" sz="2000" b="0" dirty="0">
                <a:solidFill>
                  <a:schemeClr val="tx1"/>
                </a:solidFill>
                <a:latin typeface="Palatino" charset="0"/>
                <a:ea typeface="Palatino" charset="0"/>
                <a:cs typeface="Palatino" charset="0"/>
              </a:rPr>
            </a:br>
            <a:r>
              <a:rPr lang="en-US" sz="2000" b="0" dirty="0">
                <a:solidFill>
                  <a:schemeClr val="tx1"/>
                </a:solidFill>
                <a:latin typeface="Palatino" charset="0"/>
                <a:ea typeface="Palatino" charset="0"/>
                <a:cs typeface="Palatino" charset="0"/>
              </a:rPr>
              <a:t>One week in-house training will be provided to the following roles :</a:t>
            </a:r>
            <a:br>
              <a:rPr lang="en-US" sz="2000" b="0" dirty="0">
                <a:solidFill>
                  <a:schemeClr val="tx1"/>
                </a:solidFill>
                <a:latin typeface="Palatino" charset="0"/>
                <a:ea typeface="Palatino" charset="0"/>
                <a:cs typeface="Palatino" charset="0"/>
              </a:rPr>
            </a:br>
            <a:r>
              <a:rPr lang="en-US" sz="2000" b="0" dirty="0"/>
              <a:t> </a:t>
            </a:r>
          </a:p>
        </p:txBody>
      </p:sp>
      <p:sp>
        <p:nvSpPr>
          <p:cNvPr id="6" name="Title 2"/>
          <p:cNvSpPr txBox="1">
            <a:spLocks/>
          </p:cNvSpPr>
          <p:nvPr/>
        </p:nvSpPr>
        <p:spPr bwMode="auto">
          <a:xfrm>
            <a:off x="1065212" y="304800"/>
            <a:ext cx="8839201" cy="8382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a:lstStyle>
          <a:p>
            <a:r>
              <a:rPr lang="en-US" sz="4000" dirty="0"/>
              <a:t>Training</a:t>
            </a:r>
          </a:p>
        </p:txBody>
      </p:sp>
    </p:spTree>
    <p:extLst>
      <p:ext uri="{BB962C8B-B14F-4D97-AF65-F5344CB8AC3E}">
        <p14:creationId xmlns:p14="http://schemas.microsoft.com/office/powerpoint/2010/main" val="68012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75274939"/>
              </p:ext>
            </p:extLst>
          </p:nvPr>
        </p:nvGraphicFramePr>
        <p:xfrm>
          <a:off x="150812" y="761998"/>
          <a:ext cx="11887200" cy="6096002"/>
        </p:xfrm>
        <a:graphic>
          <a:graphicData uri="http://schemas.openxmlformats.org/drawingml/2006/table">
            <a:tbl>
              <a:tblPr firstRow="1" bandRow="1">
                <a:tableStyleId>{FABFCF23-3B69-468F-B69F-88F6DE6A72F2}</a:tableStyleId>
              </a:tblPr>
              <a:tblGrid>
                <a:gridCol w="28194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419530">
                <a:tc>
                  <a:txBody>
                    <a:bodyPr/>
                    <a:lstStyle/>
                    <a:p>
                      <a:r>
                        <a:rPr lang="en-US" sz="1200" dirty="0"/>
                        <a:t>Course</a:t>
                      </a:r>
                      <a:endParaRPr lang="en-US" sz="1200" b="1" dirty="0"/>
                    </a:p>
                  </a:txBody>
                  <a:tcPr/>
                </a:tc>
                <a:tc>
                  <a:txBody>
                    <a:bodyPr/>
                    <a:lstStyle/>
                    <a:p>
                      <a:r>
                        <a:rPr lang="en-US" sz="1200" dirty="0"/>
                        <a:t>Description</a:t>
                      </a:r>
                      <a:endParaRPr lang="en-US" sz="1200" b="1" dirty="0"/>
                    </a:p>
                  </a:txBody>
                  <a:tcPr/>
                </a:tc>
                <a:tc>
                  <a:txBody>
                    <a:bodyPr/>
                    <a:lstStyle/>
                    <a:p>
                      <a:r>
                        <a:rPr lang="en-US" sz="1200" dirty="0"/>
                        <a:t>Intended Audience</a:t>
                      </a:r>
                      <a:endParaRPr lang="en-US" sz="1200" b="1" dirty="0"/>
                    </a:p>
                  </a:txBody>
                  <a:tcPr/>
                </a:tc>
                <a:tc>
                  <a:txBody>
                    <a:bodyPr/>
                    <a:lstStyle/>
                    <a:p>
                      <a:r>
                        <a:rPr lang="en-US" sz="1200" dirty="0"/>
                        <a:t>Session Date/ Length</a:t>
                      </a:r>
                    </a:p>
                  </a:txBody>
                  <a:tcPr/>
                </a:tc>
                <a:extLst>
                  <a:ext uri="{0D108BD9-81ED-4DB2-BD59-A6C34878D82A}">
                    <a16:rowId xmlns:a16="http://schemas.microsoft.com/office/drawing/2014/main" val="10000"/>
                  </a:ext>
                </a:extLst>
              </a:tr>
              <a:tr h="618811">
                <a:tc>
                  <a:txBody>
                    <a:bodyPr/>
                    <a:lstStyle/>
                    <a:p>
                      <a:r>
                        <a:rPr lang="en-US" sz="1100" dirty="0"/>
                        <a:t>Getting Started(New System Overview/Log in/Log out)</a:t>
                      </a:r>
                      <a:endParaRPr lang="en-US" sz="1100" b="1" dirty="0"/>
                    </a:p>
                  </a:txBody>
                  <a:tcPr/>
                </a:tc>
                <a:tc>
                  <a:txBody>
                    <a:bodyPr/>
                    <a:lstStyle/>
                    <a:p>
                      <a:r>
                        <a:rPr lang="en-US" sz="1100" dirty="0"/>
                        <a:t>Overview of the New System, Anticipated Benefits</a:t>
                      </a:r>
                      <a:r>
                        <a:rPr lang="en-US" sz="1100" baseline="0" dirty="0"/>
                        <a:t> and Log in/out in the system. Online  Ordering and tracking, Automate billing.</a:t>
                      </a:r>
                      <a:endParaRPr lang="en-US" sz="1100" dirty="0"/>
                    </a:p>
                  </a:txBody>
                  <a:tcPr/>
                </a:tc>
                <a:tc>
                  <a:txBody>
                    <a:bodyPr/>
                    <a:lstStyle/>
                    <a:p>
                      <a:r>
                        <a:rPr lang="en-US" sz="1100" dirty="0"/>
                        <a:t>All Pinnacle Rental Staff- Employees, Managers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09/06/16</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2 Hours</a:t>
                      </a:r>
                    </a:p>
                    <a:p>
                      <a:endParaRPr lang="en-US" sz="1100" dirty="0"/>
                    </a:p>
                  </a:txBody>
                  <a:tcPr/>
                </a:tc>
                <a:extLst>
                  <a:ext uri="{0D108BD9-81ED-4DB2-BD59-A6C34878D82A}">
                    <a16:rowId xmlns:a16="http://schemas.microsoft.com/office/drawing/2014/main" val="10001"/>
                  </a:ext>
                </a:extLst>
              </a:tr>
              <a:tr h="972414">
                <a:tc>
                  <a:txBody>
                    <a:bodyPr/>
                    <a:lstStyle/>
                    <a:p>
                      <a:r>
                        <a:rPr lang="en-US" sz="1100" dirty="0"/>
                        <a:t>Checkout Screen(Creating New Customer,</a:t>
                      </a:r>
                      <a:r>
                        <a:rPr lang="en-US" sz="1100" baseline="0" dirty="0"/>
                        <a:t> Payment Process, Delivery, Display</a:t>
                      </a:r>
                      <a:r>
                        <a:rPr lang="en-US" sz="110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Saving Information</a:t>
                      </a:r>
                    </a:p>
                    <a:p>
                      <a:endParaRPr lang="en-US" sz="1100" b="1" dirty="0"/>
                    </a:p>
                  </a:txBody>
                  <a:tcPr/>
                </a:tc>
                <a:tc>
                  <a:txBody>
                    <a:bodyPr/>
                    <a:lstStyle/>
                    <a:p>
                      <a:r>
                        <a:rPr lang="en-US" sz="1100" dirty="0"/>
                        <a:t>Complete</a:t>
                      </a:r>
                      <a:r>
                        <a:rPr lang="en-US" sz="1100" baseline="0" dirty="0"/>
                        <a:t> store checkout process, new customer profile creation, Scanning Item details, Delivery options and payment options and </a:t>
                      </a:r>
                      <a:r>
                        <a:rPr lang="en-US" sz="1100" dirty="0"/>
                        <a:t>keep track</a:t>
                      </a:r>
                      <a:r>
                        <a:rPr lang="en-US" sz="1100" baseline="0" dirty="0"/>
                        <a:t> </a:t>
                      </a:r>
                      <a:r>
                        <a:rPr lang="en-US" sz="1100" dirty="0"/>
                        <a:t>of all the obtainable items within the stores by using one shared database</a:t>
                      </a:r>
                    </a:p>
                  </a:txBody>
                  <a:tcPr/>
                </a:tc>
                <a:tc>
                  <a:txBody>
                    <a:bodyPr/>
                    <a:lstStyle/>
                    <a:p>
                      <a:r>
                        <a:rPr lang="en-US" sz="1100" dirty="0"/>
                        <a:t>Pinnacle Rental Employees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10/06/16</a:t>
                      </a:r>
                    </a:p>
                    <a:p>
                      <a:r>
                        <a:rPr lang="en-US" sz="1100" dirty="0"/>
                        <a:t>2 Hours</a:t>
                      </a:r>
                    </a:p>
                  </a:txBody>
                  <a:tcPr/>
                </a:tc>
                <a:extLst>
                  <a:ext uri="{0D108BD9-81ED-4DB2-BD59-A6C34878D82A}">
                    <a16:rowId xmlns:a16="http://schemas.microsoft.com/office/drawing/2014/main" val="10002"/>
                  </a:ext>
                </a:extLst>
              </a:tr>
              <a:tr h="972414">
                <a:tc>
                  <a:txBody>
                    <a:bodyPr/>
                    <a:lstStyle/>
                    <a:p>
                      <a:r>
                        <a:rPr lang="en-US" sz="1100" dirty="0"/>
                        <a:t>Standardizing</a:t>
                      </a:r>
                      <a:r>
                        <a:rPr lang="en-US" sz="1100" baseline="0" dirty="0"/>
                        <a:t> data entries, Differentiating  between suggested vs required fields</a:t>
                      </a:r>
                      <a:endParaRPr lang="en-US" sz="1100" b="1" dirty="0"/>
                    </a:p>
                  </a:txBody>
                  <a:tcPr/>
                </a:tc>
                <a:tc>
                  <a:txBody>
                    <a:bodyPr/>
                    <a:lstStyle/>
                    <a:p>
                      <a:r>
                        <a:rPr lang="en-US" sz="1100" dirty="0"/>
                        <a:t>Maintaining</a:t>
                      </a:r>
                      <a:r>
                        <a:rPr lang="en-US" sz="1100" baseline="0" dirty="0"/>
                        <a:t>  a standardize process across all chains of Pinnacle and detailing about the mandatory information’s required for the process and Employee’s monthly, weekly performance reviews. Also, </a:t>
                      </a:r>
                      <a:r>
                        <a:rPr lang="en-US" sz="1100" dirty="0"/>
                        <a:t>Evaluating sales Order</a:t>
                      </a:r>
                      <a:r>
                        <a:rPr lang="en-US" sz="1100" baseline="0" dirty="0"/>
                        <a:t> Value.  </a:t>
                      </a:r>
                      <a:endParaRPr lang="en-US" sz="1100" dirty="0"/>
                    </a:p>
                  </a:txBody>
                  <a:tcPr/>
                </a:tc>
                <a:tc>
                  <a:txBody>
                    <a:bodyPr/>
                    <a:lstStyle/>
                    <a:p>
                      <a:r>
                        <a:rPr lang="en-US" sz="1100" dirty="0"/>
                        <a:t>For all levels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13/06/16</a:t>
                      </a:r>
                    </a:p>
                    <a:p>
                      <a:r>
                        <a:rPr lang="en-US" sz="1100" dirty="0"/>
                        <a:t>1 Hour</a:t>
                      </a:r>
                    </a:p>
                  </a:txBody>
                  <a:tcPr/>
                </a:tc>
                <a:extLst>
                  <a:ext uri="{0D108BD9-81ED-4DB2-BD59-A6C34878D82A}">
                    <a16:rowId xmlns:a16="http://schemas.microsoft.com/office/drawing/2014/main" val="10003"/>
                  </a:ext>
                </a:extLst>
              </a:tr>
              <a:tr h="725998">
                <a:tc>
                  <a:txBody>
                    <a:bodyPr/>
                    <a:lstStyle/>
                    <a:p>
                      <a:r>
                        <a:rPr lang="en-US" sz="1100" dirty="0"/>
                        <a:t>Pinnacle</a:t>
                      </a:r>
                      <a:r>
                        <a:rPr lang="en-US" sz="1100" baseline="0" dirty="0"/>
                        <a:t> Rental Reports</a:t>
                      </a:r>
                      <a:endParaRPr lang="en-US" sz="11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Retrieving/Locating and Saving</a:t>
                      </a:r>
                      <a:r>
                        <a:rPr lang="en-US" sz="1100" baseline="0" dirty="0"/>
                        <a:t> Financial, Inventory and Summary Reports</a:t>
                      </a:r>
                      <a:endParaRPr lang="en-US" sz="1100" dirty="0"/>
                    </a:p>
                    <a:p>
                      <a:endParaRPr lang="en-US" sz="1100" dirty="0"/>
                    </a:p>
                  </a:txBody>
                  <a:tcPr/>
                </a:tc>
                <a:tc>
                  <a:txBody>
                    <a:bodyPr/>
                    <a:lstStyle/>
                    <a:p>
                      <a:r>
                        <a:rPr lang="en-US" sz="1100" dirty="0"/>
                        <a:t>Administrator and</a:t>
                      </a:r>
                      <a:r>
                        <a:rPr lang="en-US" sz="1100" baseline="0" dirty="0"/>
                        <a:t> store Managers</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14/06/16</a:t>
                      </a:r>
                    </a:p>
                    <a:p>
                      <a:r>
                        <a:rPr lang="en-US" sz="1100" dirty="0"/>
                        <a:t>2 Hours</a:t>
                      </a:r>
                    </a:p>
                  </a:txBody>
                  <a:tcPr/>
                </a:tc>
                <a:extLst>
                  <a:ext uri="{0D108BD9-81ED-4DB2-BD59-A6C34878D82A}">
                    <a16:rowId xmlns:a16="http://schemas.microsoft.com/office/drawing/2014/main" val="10004"/>
                  </a:ext>
                </a:extLst>
              </a:tr>
              <a:tr h="972414">
                <a:tc>
                  <a:txBody>
                    <a:bodyPr/>
                    <a:lstStyle/>
                    <a:p>
                      <a:r>
                        <a:rPr lang="en-US" sz="1100" dirty="0"/>
                        <a:t>Online</a:t>
                      </a:r>
                      <a:r>
                        <a:rPr lang="en-US" sz="1100" baseline="0" dirty="0"/>
                        <a:t> Ordering and </a:t>
                      </a:r>
                      <a:r>
                        <a:rPr lang="en-US" sz="1100" dirty="0"/>
                        <a:t>Tracking Delivery </a:t>
                      </a:r>
                      <a:endParaRPr lang="en-US" sz="11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Tracking </a:t>
                      </a:r>
                      <a:r>
                        <a:rPr lang="en-US" sz="1100" dirty="0"/>
                        <a:t>Delivery for</a:t>
                      </a:r>
                      <a:r>
                        <a:rPr lang="en-US" sz="1100" baseline="0" dirty="0"/>
                        <a:t> store and Online Purchase items. Then,  virtual training for </a:t>
                      </a:r>
                      <a:r>
                        <a:rPr lang="en-US" sz="1100" dirty="0"/>
                        <a:t>accessing</a:t>
                      </a:r>
                      <a:r>
                        <a:rPr lang="en-US" sz="1100" baseline="0" dirty="0"/>
                        <a:t> or placing an item order to the customer’s from anywhere, when they are requested.</a:t>
                      </a:r>
                      <a:endParaRPr lang="en-US" sz="1100" dirty="0"/>
                    </a:p>
                    <a:p>
                      <a:endParaRPr lang="en-US" sz="1100" dirty="0"/>
                    </a:p>
                  </a:txBody>
                  <a:tcPr/>
                </a:tc>
                <a:tc>
                  <a:txBody>
                    <a:bodyPr/>
                    <a:lstStyle/>
                    <a:p>
                      <a:r>
                        <a:rPr lang="en-US" sz="1100" dirty="0"/>
                        <a:t>Pinnacle Rental Employees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15/06/16</a:t>
                      </a:r>
                    </a:p>
                    <a:p>
                      <a:r>
                        <a:rPr lang="en-US" sz="1100" dirty="0"/>
                        <a:t>45</a:t>
                      </a:r>
                      <a:r>
                        <a:rPr lang="en-US" sz="1100" baseline="0" dirty="0"/>
                        <a:t> Mins</a:t>
                      </a:r>
                      <a:endParaRPr lang="en-US" sz="1100" dirty="0"/>
                    </a:p>
                  </a:txBody>
                  <a:tcPr/>
                </a:tc>
                <a:extLst>
                  <a:ext uri="{0D108BD9-81ED-4DB2-BD59-A6C34878D82A}">
                    <a16:rowId xmlns:a16="http://schemas.microsoft.com/office/drawing/2014/main" val="10005"/>
                  </a:ext>
                </a:extLst>
              </a:tr>
              <a:tr h="442007">
                <a:tc>
                  <a:txBody>
                    <a:bodyPr/>
                    <a:lstStyle/>
                    <a:p>
                      <a:r>
                        <a:rPr lang="en-US" sz="1100" dirty="0"/>
                        <a:t>Getting help from It Support</a:t>
                      </a:r>
                      <a:endParaRPr lang="en-US" sz="1100" b="1" dirty="0"/>
                    </a:p>
                  </a:txBody>
                  <a:tcPr/>
                </a:tc>
                <a:tc>
                  <a:txBody>
                    <a:bodyPr/>
                    <a:lstStyle/>
                    <a:p>
                      <a:r>
                        <a:rPr lang="en-US" sz="1100" dirty="0"/>
                        <a:t>Troubleshooting</a:t>
                      </a:r>
                      <a:r>
                        <a:rPr lang="en-US" sz="1100" baseline="0" dirty="0"/>
                        <a:t> technical issues regarding database error or maintenance.</a:t>
                      </a:r>
                      <a:endParaRPr lang="en-US" sz="1100" dirty="0"/>
                    </a:p>
                  </a:txBody>
                  <a:tcPr/>
                </a:tc>
                <a:tc>
                  <a:txBody>
                    <a:bodyPr/>
                    <a:lstStyle/>
                    <a:p>
                      <a:r>
                        <a:rPr lang="en-US" sz="1100" dirty="0"/>
                        <a:t>For all Level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16/06/16</a:t>
                      </a:r>
                    </a:p>
                    <a:p>
                      <a:r>
                        <a:rPr lang="en-US" sz="1100" dirty="0"/>
                        <a:t>1 Hour</a:t>
                      </a:r>
                    </a:p>
                  </a:txBody>
                  <a:tcPr/>
                </a:tc>
                <a:extLst>
                  <a:ext uri="{0D108BD9-81ED-4DB2-BD59-A6C34878D82A}">
                    <a16:rowId xmlns:a16="http://schemas.microsoft.com/office/drawing/2014/main" val="10006"/>
                  </a:ext>
                </a:extLst>
              </a:tr>
              <a:tr h="972414">
                <a:tc>
                  <a:txBody>
                    <a:bodyPr/>
                    <a:lstStyle/>
                    <a:p>
                      <a:r>
                        <a:rPr lang="en-US" sz="1100" baseline="0" dirty="0"/>
                        <a:t>Maintaining Privacy and Security assessment</a:t>
                      </a:r>
                      <a:endParaRPr lang="en-US" sz="1100" b="1" dirty="0"/>
                    </a:p>
                  </a:txBody>
                  <a:tcPr/>
                </a:tc>
                <a:tc>
                  <a:txBody>
                    <a:bodyPr/>
                    <a:lstStyle/>
                    <a:p>
                      <a:r>
                        <a:rPr lang="en-US" sz="1100" kern="1200" dirty="0"/>
                        <a:t>If a</a:t>
                      </a:r>
                      <a:r>
                        <a:rPr lang="en-US" sz="1100" kern="1200" baseline="0" dirty="0"/>
                        <a:t> new</a:t>
                      </a:r>
                      <a:r>
                        <a:rPr lang="en-US" sz="1100" kern="1200" dirty="0"/>
                        <a:t> techniques are impractical by any malfunctions, then salespeople will</a:t>
                      </a:r>
                      <a:r>
                        <a:rPr lang="en-US" sz="1100" kern="1200" baseline="0" dirty="0"/>
                        <a:t> get</a:t>
                      </a:r>
                      <a:r>
                        <a:rPr lang="en-US" sz="1100" kern="1200" dirty="0"/>
                        <a:t> strong</a:t>
                      </a:r>
                      <a:r>
                        <a:rPr lang="en-US" sz="1100" kern="1200" baseline="0" dirty="0"/>
                        <a:t> hostile </a:t>
                      </a:r>
                      <a:r>
                        <a:rPr lang="en-US" sz="1100" kern="1200" dirty="0"/>
                        <a:t>with the customers. To avoid, an o</a:t>
                      </a:r>
                      <a:r>
                        <a:rPr lang="en-US" sz="1100" dirty="0"/>
                        <a:t>verview on how to ensure privacy, security and confidentiality of information in the new system.</a:t>
                      </a:r>
                    </a:p>
                  </a:txBody>
                  <a:tcPr/>
                </a:tc>
                <a:tc>
                  <a:txBody>
                    <a:bodyPr/>
                    <a:lstStyle/>
                    <a:p>
                      <a:r>
                        <a:rPr lang="en-US" sz="1100" dirty="0"/>
                        <a:t>For all Level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17/06/16</a:t>
                      </a:r>
                    </a:p>
                    <a:p>
                      <a:r>
                        <a:rPr lang="en-US" sz="1100" dirty="0"/>
                        <a:t>1 Hour</a:t>
                      </a:r>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a:xfrm>
            <a:off x="379411" y="152399"/>
            <a:ext cx="9372603" cy="609599"/>
          </a:xfrm>
        </p:spPr>
        <p:txBody>
          <a:bodyPr/>
          <a:lstStyle/>
          <a:p>
            <a:r>
              <a:rPr lang="en-US" dirty="0"/>
              <a:t>Training Plan</a:t>
            </a:r>
          </a:p>
        </p:txBody>
      </p:sp>
    </p:spTree>
    <p:extLst>
      <p:ext uri="{BB962C8B-B14F-4D97-AF65-F5344CB8AC3E}">
        <p14:creationId xmlns:p14="http://schemas.microsoft.com/office/powerpoint/2010/main" val="135559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2" y="533400"/>
            <a:ext cx="9144001" cy="609600"/>
          </a:xfrm>
        </p:spPr>
        <p:txBody>
          <a:bodyPr/>
          <a:lstStyle/>
          <a:p>
            <a:r>
              <a:rPr lang="en-US" dirty="0"/>
              <a:t>Change Management</a:t>
            </a:r>
          </a:p>
        </p:txBody>
      </p:sp>
      <p:sp>
        <p:nvSpPr>
          <p:cNvPr id="6" name="Content Placeholder 5"/>
          <p:cNvSpPr>
            <a:spLocks noGrp="1"/>
          </p:cNvSpPr>
          <p:nvPr>
            <p:ph idx="1"/>
          </p:nvPr>
        </p:nvSpPr>
        <p:spPr>
          <a:xfrm>
            <a:off x="608012" y="1371600"/>
            <a:ext cx="9144001" cy="4953000"/>
          </a:xfrm>
        </p:spPr>
        <p:txBody>
          <a:bodyPr/>
          <a:lstStyle/>
          <a:p>
            <a:pPr lvl="0" rtl="0"/>
            <a:r>
              <a:rPr lang="en-US" dirty="0"/>
              <a:t>Purpose</a:t>
            </a:r>
          </a:p>
          <a:p>
            <a:pPr lvl="1" rtl="0"/>
            <a:r>
              <a:rPr lang="en-US" dirty="0"/>
              <a:t>The new technology changes will eliminate inefficiencies and reductant step from the current process.</a:t>
            </a:r>
          </a:p>
          <a:p>
            <a:pPr lvl="1" rtl="0"/>
            <a:r>
              <a:rPr lang="en-US" dirty="0"/>
              <a:t>Standardized methods and procedures will be followed across all three store of Pinnacle.</a:t>
            </a:r>
          </a:p>
          <a:p>
            <a:pPr lvl="1"/>
            <a:r>
              <a:rPr lang="en-US" dirty="0"/>
              <a:t>Competitiveness and sustainability in the changing </a:t>
            </a:r>
            <a:r>
              <a:rPr lang="en-US"/>
              <a:t>market place</a:t>
            </a:r>
            <a:endParaRPr lang="en-US" dirty="0"/>
          </a:p>
          <a:p>
            <a:pPr lvl="1" rtl="0"/>
            <a:r>
              <a:rPr lang="en-US" dirty="0"/>
              <a:t>With new technology comes more efficient and economical methods to perform work.</a:t>
            </a:r>
          </a:p>
          <a:p>
            <a:pPr lvl="1"/>
            <a:r>
              <a:rPr lang="en-US" dirty="0"/>
              <a:t>Manage and Minimize Business Risks .</a:t>
            </a:r>
          </a:p>
          <a:p>
            <a:pPr lvl="1"/>
            <a:r>
              <a:rPr lang="en-US" dirty="0"/>
              <a:t>Manage employee resistance to change</a:t>
            </a:r>
          </a:p>
          <a:p>
            <a:pPr lvl="1"/>
            <a:r>
              <a:rPr lang="en-US" dirty="0"/>
              <a:t>Increase probability of PROJECT SUCCESS.</a:t>
            </a:r>
          </a:p>
          <a:p>
            <a:pPr lvl="1"/>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3352801"/>
            <a:ext cx="6094413" cy="3505199"/>
          </a:xfrm>
          <a:prstGeom prst="rect">
            <a:avLst/>
          </a:prstGeom>
        </p:spPr>
      </p:pic>
    </p:spTree>
    <p:extLst>
      <p:ext uri="{BB962C8B-B14F-4D97-AF65-F5344CB8AC3E}">
        <p14:creationId xmlns:p14="http://schemas.microsoft.com/office/powerpoint/2010/main" val="201690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68012853"/>
              </p:ext>
            </p:extLst>
          </p:nvPr>
        </p:nvGraphicFramePr>
        <p:xfrm>
          <a:off x="1446212" y="1524000"/>
          <a:ext cx="91440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065212" y="533400"/>
            <a:ext cx="11123613" cy="685800"/>
          </a:xfrm>
        </p:spPr>
        <p:txBody>
          <a:bodyPr>
            <a:normAutofit fontScale="90000"/>
          </a:bodyPr>
          <a:lstStyle/>
          <a:p>
            <a:pPr lvl="0"/>
            <a:r>
              <a:rPr lang="en-US" dirty="0"/>
              <a:t>Factors involved for Change Management at Pinnacle</a:t>
            </a:r>
          </a:p>
        </p:txBody>
      </p:sp>
    </p:spTree>
    <p:extLst>
      <p:ext uri="{BB962C8B-B14F-4D97-AF65-F5344CB8AC3E}">
        <p14:creationId xmlns:p14="http://schemas.microsoft.com/office/powerpoint/2010/main" val="142830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0"/>
            <a:ext cx="9525002" cy="762000"/>
          </a:xfrm>
        </p:spPr>
        <p:txBody>
          <a:bodyPr/>
          <a:lstStyle/>
          <a:p>
            <a:r>
              <a:rPr lang="en-US" dirty="0"/>
              <a:t>Change Management Plan</a:t>
            </a:r>
          </a:p>
        </p:txBody>
      </p:sp>
      <p:graphicFrame>
        <p:nvGraphicFramePr>
          <p:cNvPr id="6" name="Table 5"/>
          <p:cNvGraphicFramePr>
            <a:graphicFrameLocks noGrp="1"/>
          </p:cNvGraphicFramePr>
          <p:nvPr>
            <p:extLst>
              <p:ext uri="{D42A27DB-BD31-4B8C-83A1-F6EECF244321}">
                <p14:modId xmlns:p14="http://schemas.microsoft.com/office/powerpoint/2010/main" val="1847197496"/>
              </p:ext>
            </p:extLst>
          </p:nvPr>
        </p:nvGraphicFramePr>
        <p:xfrm>
          <a:off x="74611" y="990599"/>
          <a:ext cx="12114213" cy="5874799"/>
        </p:xfrm>
        <a:graphic>
          <a:graphicData uri="http://schemas.openxmlformats.org/drawingml/2006/table">
            <a:tbl>
              <a:tblPr firstRow="1" bandRow="1">
                <a:effectLst>
                  <a:outerShdw blurRad="50800" dist="38100" dir="16200000" rotWithShape="0">
                    <a:prstClr val="black">
                      <a:alpha val="40000"/>
                    </a:prstClr>
                  </a:outerShdw>
                </a:effectLst>
                <a:tableStyleId>{7DF18680-E054-41AD-8BC1-D1AEF772440D}</a:tableStyleId>
              </a:tblPr>
              <a:tblGrid>
                <a:gridCol w="1094187">
                  <a:extLst>
                    <a:ext uri="{9D8B030D-6E8A-4147-A177-3AD203B41FA5}">
                      <a16:colId xmlns:a16="http://schemas.microsoft.com/office/drawing/2014/main" val="20000"/>
                    </a:ext>
                  </a:extLst>
                </a:gridCol>
                <a:gridCol w="2258614">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3505200">
                  <a:extLst>
                    <a:ext uri="{9D8B030D-6E8A-4147-A177-3AD203B41FA5}">
                      <a16:colId xmlns:a16="http://schemas.microsoft.com/office/drawing/2014/main" val="20003"/>
                    </a:ext>
                  </a:extLst>
                </a:gridCol>
                <a:gridCol w="3960812">
                  <a:extLst>
                    <a:ext uri="{9D8B030D-6E8A-4147-A177-3AD203B41FA5}">
                      <a16:colId xmlns:a16="http://schemas.microsoft.com/office/drawing/2014/main" val="20004"/>
                    </a:ext>
                  </a:extLst>
                </a:gridCol>
              </a:tblGrid>
              <a:tr h="299139">
                <a:tc>
                  <a:txBody>
                    <a:bodyPr/>
                    <a:lstStyle/>
                    <a:p>
                      <a:r>
                        <a:rPr lang="en-US" sz="1400" b="1" dirty="0">
                          <a:latin typeface="Arial" charset="0"/>
                          <a:ea typeface="Arial" charset="0"/>
                          <a:cs typeface="Arial" charset="0"/>
                        </a:rPr>
                        <a:t>Phase</a:t>
                      </a:r>
                    </a:p>
                  </a:txBody>
                  <a:tcPr/>
                </a:tc>
                <a:tc>
                  <a:txBody>
                    <a:bodyPr/>
                    <a:lstStyle/>
                    <a:p>
                      <a:r>
                        <a:rPr lang="en-US" sz="1400" b="1" dirty="0">
                          <a:latin typeface="Arial" charset="0"/>
                          <a:ea typeface="Arial" charset="0"/>
                          <a:cs typeface="Arial" charset="0"/>
                        </a:rPr>
                        <a:t>Event/Task</a:t>
                      </a:r>
                    </a:p>
                  </a:txBody>
                  <a:tcPr/>
                </a:tc>
                <a:tc>
                  <a:txBody>
                    <a:bodyPr/>
                    <a:lstStyle/>
                    <a:p>
                      <a:r>
                        <a:rPr lang="en-US" sz="1400" b="1" dirty="0">
                          <a:latin typeface="Arial" charset="0"/>
                          <a:ea typeface="Arial" charset="0"/>
                          <a:cs typeface="Arial" charset="0"/>
                        </a:rPr>
                        <a:t>Date/Time</a:t>
                      </a:r>
                    </a:p>
                  </a:txBody>
                  <a:tcPr/>
                </a:tc>
                <a:tc>
                  <a:txBody>
                    <a:bodyPr/>
                    <a:lstStyle/>
                    <a:p>
                      <a:r>
                        <a:rPr lang="en-US" sz="1400" b="1" dirty="0">
                          <a:latin typeface="Arial" charset="0"/>
                          <a:ea typeface="Arial" charset="0"/>
                          <a:cs typeface="Arial" charset="0"/>
                        </a:rPr>
                        <a:t>Purpose</a:t>
                      </a:r>
                    </a:p>
                  </a:txBody>
                  <a:tcPr/>
                </a:tc>
                <a:tc>
                  <a:txBody>
                    <a:bodyPr/>
                    <a:lstStyle/>
                    <a:p>
                      <a:r>
                        <a:rPr lang="en-US" sz="1400" b="1" kern="1200" dirty="0">
                          <a:solidFill>
                            <a:schemeClr val="lt1"/>
                          </a:solidFill>
                          <a:latin typeface="Arial" charset="0"/>
                          <a:ea typeface="Arial" charset="0"/>
                          <a:cs typeface="Arial" charset="0"/>
                        </a:rPr>
                        <a:t>Method</a:t>
                      </a:r>
                    </a:p>
                  </a:txBody>
                  <a:tcPr/>
                </a:tc>
                <a:extLst>
                  <a:ext uri="{0D108BD9-81ED-4DB2-BD59-A6C34878D82A}">
                    <a16:rowId xmlns:a16="http://schemas.microsoft.com/office/drawing/2014/main" val="10000"/>
                  </a:ext>
                </a:extLst>
              </a:tr>
              <a:tr h="731784">
                <a:tc>
                  <a:txBody>
                    <a:bodyPr/>
                    <a:lstStyle/>
                    <a:p>
                      <a:r>
                        <a:rPr lang="en-US" sz="1300" b="1" dirty="0">
                          <a:latin typeface="Arial" charset="0"/>
                          <a:ea typeface="Arial" charset="0"/>
                          <a:cs typeface="Arial" charset="0"/>
                        </a:rPr>
                        <a:t>Phase I</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Awareness </a:t>
                      </a:r>
                    </a:p>
                    <a:p>
                      <a:endParaRPr lang="en-US" sz="1300" b="1" dirty="0">
                        <a:latin typeface="Arial" charset="0"/>
                        <a:ea typeface="Arial" charset="0"/>
                        <a:cs typeface="Arial" charset="0"/>
                      </a:endParaRPr>
                    </a:p>
                  </a:txBody>
                  <a:tcPr/>
                </a:tc>
                <a:tc>
                  <a:txBody>
                    <a:bodyPr/>
                    <a:lstStyle/>
                    <a:p>
                      <a:r>
                        <a:rPr lang="en-US" sz="1300" dirty="0">
                          <a:latin typeface="Arial" charset="0"/>
                          <a:ea typeface="Arial" charset="0"/>
                          <a:cs typeface="Arial" charset="0"/>
                        </a:rPr>
                        <a:t>10/05/16</a:t>
                      </a:r>
                    </a:p>
                    <a:p>
                      <a:r>
                        <a:rPr lang="en-US" sz="1300" dirty="0">
                          <a:latin typeface="Arial" charset="0"/>
                          <a:ea typeface="Arial" charset="0"/>
                          <a:cs typeface="Arial" charset="0"/>
                        </a:rPr>
                        <a:t>1 Hour</a:t>
                      </a:r>
                    </a:p>
                    <a:p>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Inform Pinnacle Rental about the Change</a:t>
                      </a:r>
                      <a:r>
                        <a:rPr lang="en-US" sz="1300" baseline="0" dirty="0">
                          <a:latin typeface="Arial" charset="0"/>
                          <a:ea typeface="Arial" charset="0"/>
                          <a:cs typeface="Arial" charset="0"/>
                        </a:rPr>
                        <a:t> </a:t>
                      </a:r>
                    </a:p>
                    <a:p>
                      <a:pPr marL="171450" indent="-171450">
                        <a:buFont typeface="Arial" charset="0"/>
                        <a:buChar char="•"/>
                      </a:pPr>
                      <a:r>
                        <a:rPr lang="en-US" sz="1300" baseline="0" dirty="0">
                          <a:latin typeface="Arial" charset="0"/>
                          <a:ea typeface="Arial" charset="0"/>
                          <a:cs typeface="Arial" charset="0"/>
                        </a:rPr>
                        <a:t>Project Kick-off</a:t>
                      </a:r>
                      <a:endParaRPr lang="en-US" sz="1300" dirty="0">
                        <a:latin typeface="Arial" charset="0"/>
                        <a:ea typeface="Arial" charset="0"/>
                        <a:cs typeface="Arial"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kern="1200" dirty="0">
                          <a:latin typeface="Arial" charset="0"/>
                          <a:ea typeface="Arial" charset="0"/>
                          <a:cs typeface="Arial" charset="0"/>
                        </a:rPr>
                        <a:t>Staff Meetings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dirty="0">
                          <a:latin typeface="Arial" charset="0"/>
                          <a:ea typeface="Arial" charset="0"/>
                          <a:cs typeface="Arial" charset="0"/>
                        </a:rPr>
                        <a:t>Announcement</a:t>
                      </a:r>
                      <a:endParaRPr lang="en-US" sz="1300" kern="1200" dirty="0">
                        <a:latin typeface="Arial" charset="0"/>
                        <a:ea typeface="Arial" charset="0"/>
                        <a:cs typeface="Arial" charset="0"/>
                      </a:endParaRPr>
                    </a:p>
                    <a:p>
                      <a:pPr marL="1200150" marR="0" lvl="2" indent="-285750" algn="l" defTabSz="914400" rtl="0" eaLnBrk="1" fontAlgn="auto" latinLnBrk="0" hangingPunct="1">
                        <a:lnSpc>
                          <a:spcPct val="100000"/>
                        </a:lnSpc>
                        <a:spcBef>
                          <a:spcPts val="0"/>
                        </a:spcBef>
                        <a:spcAft>
                          <a:spcPts val="0"/>
                        </a:spcAft>
                        <a:buClrTx/>
                        <a:buSzTx/>
                        <a:buFont typeface="Arial" charset="0"/>
                        <a:buNone/>
                        <a:tabLst/>
                        <a:defRPr/>
                      </a:pPr>
                      <a:endParaRPr lang="en-US" sz="1300" kern="1200" dirty="0">
                        <a:solidFill>
                          <a:schemeClr val="dk1"/>
                        </a:solidFill>
                        <a:latin typeface="Arial" charset="0"/>
                        <a:ea typeface="Arial" charset="0"/>
                        <a:cs typeface="Arial" charset="0"/>
                      </a:endParaRPr>
                    </a:p>
                  </a:txBody>
                  <a:tcPr/>
                </a:tc>
                <a:extLst>
                  <a:ext uri="{0D108BD9-81ED-4DB2-BD59-A6C34878D82A}">
                    <a16:rowId xmlns:a16="http://schemas.microsoft.com/office/drawing/2014/main" val="10001"/>
                  </a:ext>
                </a:extLst>
              </a:tr>
              <a:tr h="1121191">
                <a:tc>
                  <a:txBody>
                    <a:bodyPr/>
                    <a:lstStyle/>
                    <a:p>
                      <a:r>
                        <a:rPr lang="en-US" sz="1300" b="1" dirty="0">
                          <a:latin typeface="Arial" charset="0"/>
                          <a:ea typeface="Arial" charset="0"/>
                          <a:cs typeface="Arial" charset="0"/>
                        </a:rPr>
                        <a:t>Phase II</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Understanding</a:t>
                      </a:r>
                    </a:p>
                    <a:p>
                      <a:endParaRPr lang="en-US" sz="1300" b="1" dirty="0">
                        <a:latin typeface="Arial" charset="0"/>
                        <a:ea typeface="Arial" charset="0"/>
                        <a:cs typeface="Arial" charset="0"/>
                      </a:endParaRPr>
                    </a:p>
                  </a:txBody>
                  <a:tcPr/>
                </a:tc>
                <a:tc>
                  <a:txBody>
                    <a:bodyPr/>
                    <a:lstStyle/>
                    <a:p>
                      <a:r>
                        <a:rPr lang="en-US" sz="1300" dirty="0">
                          <a:latin typeface="Arial" charset="0"/>
                          <a:ea typeface="Arial" charset="0"/>
                          <a:cs typeface="Arial" charset="0"/>
                        </a:rPr>
                        <a:t>15/05/16</a:t>
                      </a:r>
                    </a:p>
                    <a:p>
                      <a:r>
                        <a:rPr lang="en-US" sz="1300" dirty="0">
                          <a:latin typeface="Arial" charset="0"/>
                          <a:ea typeface="Arial" charset="0"/>
                          <a:cs typeface="Arial" charset="0"/>
                        </a:rPr>
                        <a:t>1 Hour</a:t>
                      </a:r>
                    </a:p>
                  </a:txBody>
                  <a:tcPr/>
                </a:tc>
                <a:tc>
                  <a:txBody>
                    <a:bodyPr/>
                    <a:lstStyle/>
                    <a:p>
                      <a:pPr marL="171450" indent="-171450">
                        <a:buFont typeface="Arial" charset="0"/>
                        <a:buChar char="•"/>
                      </a:pPr>
                      <a:r>
                        <a:rPr lang="en-US" sz="1300" dirty="0">
                          <a:latin typeface="Arial" charset="0"/>
                          <a:ea typeface="Arial" charset="0"/>
                          <a:cs typeface="Arial" charset="0"/>
                        </a:rPr>
                        <a:t>Comprehend the nature and </a:t>
                      </a:r>
                      <a:r>
                        <a:rPr lang="en-US" sz="1300" dirty="0">
                          <a:solidFill>
                            <a:schemeClr val="dk1"/>
                          </a:solidFill>
                          <a:latin typeface="Arial" charset="0"/>
                          <a:ea typeface="Arial" charset="0"/>
                          <a:cs typeface="Arial" charset="0"/>
                        </a:rPr>
                        <a:t>intend</a:t>
                      </a:r>
                      <a:r>
                        <a:rPr lang="en-US" sz="1300" dirty="0">
                          <a:latin typeface="Arial" charset="0"/>
                          <a:ea typeface="Arial" charset="0"/>
                          <a:cs typeface="Arial" charset="0"/>
                        </a:rPr>
                        <a:t> of the change and develop an understating of what this change will</a:t>
                      </a:r>
                      <a:r>
                        <a:rPr lang="en-US" sz="1300" baseline="0" dirty="0">
                          <a:latin typeface="Arial" charset="0"/>
                          <a:ea typeface="Arial" charset="0"/>
                          <a:cs typeface="Arial" charset="0"/>
                        </a:rPr>
                        <a:t> mean</a:t>
                      </a:r>
                      <a:endParaRPr lang="en-US" sz="1300" dirty="0">
                        <a:latin typeface="Arial" charset="0"/>
                        <a:ea typeface="Arial" charset="0"/>
                        <a:cs typeface="Arial" charset="0"/>
                      </a:endParaRPr>
                    </a:p>
                    <a:p>
                      <a:pPr marL="171450" indent="-171450">
                        <a:buFont typeface="Arial" charset="0"/>
                        <a:buChar char="•"/>
                      </a:pPr>
                      <a:r>
                        <a:rPr lang="en-US" sz="1300" dirty="0">
                          <a:latin typeface="Arial" charset="0"/>
                          <a:ea typeface="Arial" charset="0"/>
                          <a:cs typeface="Arial" charset="0"/>
                        </a:rPr>
                        <a:t>Prepare</a:t>
                      </a:r>
                      <a:r>
                        <a:rPr lang="en-US" sz="1300" baseline="0" dirty="0">
                          <a:latin typeface="Arial" charset="0"/>
                          <a:ea typeface="Arial" charset="0"/>
                          <a:cs typeface="Arial" charset="0"/>
                        </a:rPr>
                        <a:t> </a:t>
                      </a:r>
                      <a:r>
                        <a:rPr lang="en-US" sz="1300" dirty="0">
                          <a:latin typeface="Arial" charset="0"/>
                          <a:ea typeface="Arial" charset="0"/>
                          <a:cs typeface="Arial" charset="0"/>
                        </a:rPr>
                        <a:t>Change Management &amp;Communication Plan</a:t>
                      </a:r>
                    </a:p>
                  </a:txBody>
                  <a:tcPr/>
                </a:tc>
                <a:tc>
                  <a:txBody>
                    <a:bodyPr/>
                    <a:lstStyle/>
                    <a:p>
                      <a:pPr marL="171450" indent="-171450">
                        <a:buFont typeface="Arial" charset="0"/>
                        <a:buChar char="•"/>
                      </a:pPr>
                      <a:r>
                        <a:rPr lang="en-US" sz="1300" dirty="0">
                          <a:latin typeface="Arial" charset="0"/>
                          <a:ea typeface="Arial" charset="0"/>
                          <a:cs typeface="Arial" charset="0"/>
                        </a:rPr>
                        <a:t>Welcome Letters</a:t>
                      </a:r>
                    </a:p>
                    <a:p>
                      <a:pPr marL="171450" indent="-171450">
                        <a:buFont typeface="Arial" charset="0"/>
                        <a:buChar char="•"/>
                      </a:pPr>
                      <a:r>
                        <a:rPr lang="en-US" sz="1300" dirty="0">
                          <a:latin typeface="Arial" charset="0"/>
                          <a:ea typeface="Arial" charset="0"/>
                          <a:cs typeface="Arial" charset="0"/>
                        </a:rPr>
                        <a:t>Face-to-Face</a:t>
                      </a:r>
                      <a:r>
                        <a:rPr lang="en-US" sz="1300" baseline="0" dirty="0">
                          <a:latin typeface="Arial" charset="0"/>
                          <a:ea typeface="Arial" charset="0"/>
                          <a:cs typeface="Arial" charset="0"/>
                        </a:rPr>
                        <a:t> sessions with the store employees.</a:t>
                      </a:r>
                      <a:endParaRPr lang="en-US" sz="1300" dirty="0">
                        <a:latin typeface="Arial" charset="0"/>
                        <a:ea typeface="Arial" charset="0"/>
                        <a:cs typeface="Arial" charset="0"/>
                      </a:endParaRPr>
                    </a:p>
                  </a:txBody>
                  <a:tcPr/>
                </a:tc>
                <a:extLst>
                  <a:ext uri="{0D108BD9-81ED-4DB2-BD59-A6C34878D82A}">
                    <a16:rowId xmlns:a16="http://schemas.microsoft.com/office/drawing/2014/main" val="10002"/>
                  </a:ext>
                </a:extLst>
              </a:tr>
              <a:tr h="962213">
                <a:tc>
                  <a:txBody>
                    <a:bodyPr/>
                    <a:lstStyle/>
                    <a:p>
                      <a:r>
                        <a:rPr lang="en-US" sz="1300" b="1" dirty="0">
                          <a:latin typeface="Arial" charset="0"/>
                          <a:ea typeface="Arial" charset="0"/>
                          <a:cs typeface="Arial" charset="0"/>
                        </a:rPr>
                        <a:t>Phase III</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a:latin typeface="Arial" charset="0"/>
                          <a:ea typeface="Arial" charset="0"/>
                          <a:cs typeface="Arial" charset="0"/>
                        </a:rPr>
                        <a:t>Positive Perception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a:latin typeface="Arial" charset="0"/>
                          <a:ea typeface="Arial" charset="0"/>
                          <a:cs typeface="Arial" charset="0"/>
                        </a:rPr>
                        <a:t>Commitment</a:t>
                      </a:r>
                      <a:endParaRPr lang="en-US" sz="1300" b="1" dirty="0">
                        <a:latin typeface="Arial" charset="0"/>
                        <a:ea typeface="Arial" charset="0"/>
                        <a:cs typeface="Arial" charset="0"/>
                      </a:endParaRPr>
                    </a:p>
                    <a:p>
                      <a:endParaRPr lang="en-US" sz="1300" b="1" dirty="0">
                        <a:latin typeface="Arial" charset="0"/>
                        <a:ea typeface="Arial" charset="0"/>
                        <a:cs typeface="Arial"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20/05/16</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1 Hour</a:t>
                      </a:r>
                    </a:p>
                    <a:p>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Engage Pinnacle rental employees</a:t>
                      </a:r>
                      <a:r>
                        <a:rPr lang="en-US" sz="1300" baseline="0" dirty="0">
                          <a:latin typeface="Arial" charset="0"/>
                          <a:ea typeface="Arial" charset="0"/>
                          <a:cs typeface="Arial" charset="0"/>
                        </a:rPr>
                        <a:t> in developing a positive perception of the change</a:t>
                      </a:r>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Announcement of website going live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300" dirty="0">
                          <a:latin typeface="Arial" charset="0"/>
                          <a:ea typeface="Arial" charset="0"/>
                          <a:cs typeface="Arial" charset="0"/>
                        </a:rPr>
                        <a:t>Brochure/Emails sent to regular</a:t>
                      </a:r>
                      <a:r>
                        <a:rPr lang="en-US" sz="1300" baseline="0" dirty="0">
                          <a:latin typeface="Arial" charset="0"/>
                          <a:ea typeface="Arial" charset="0"/>
                          <a:cs typeface="Arial" charset="0"/>
                        </a:rPr>
                        <a:t> customers about the new online store and delivery options</a:t>
                      </a:r>
                      <a:endParaRPr lang="en-US" sz="1300" dirty="0">
                        <a:latin typeface="Arial" charset="0"/>
                        <a:ea typeface="Arial" charset="0"/>
                        <a:cs typeface="Arial" charset="0"/>
                      </a:endParaRPr>
                    </a:p>
                    <a:p>
                      <a:pPr marL="171450" indent="-171450">
                        <a:buFont typeface="Arial" charset="0"/>
                        <a:buChar char="•"/>
                      </a:pPr>
                      <a:endParaRPr lang="en-US" sz="1300" dirty="0">
                        <a:latin typeface="Arial" charset="0"/>
                        <a:ea typeface="Arial" charset="0"/>
                        <a:cs typeface="Arial" charset="0"/>
                      </a:endParaRPr>
                    </a:p>
                  </a:txBody>
                  <a:tcPr/>
                </a:tc>
                <a:extLst>
                  <a:ext uri="{0D108BD9-81ED-4DB2-BD59-A6C34878D82A}">
                    <a16:rowId xmlns:a16="http://schemas.microsoft.com/office/drawing/2014/main" val="10003"/>
                  </a:ext>
                </a:extLst>
              </a:tr>
              <a:tr h="925600">
                <a:tc>
                  <a:txBody>
                    <a:bodyPr/>
                    <a:lstStyle/>
                    <a:p>
                      <a:r>
                        <a:rPr lang="en-US" sz="1300" b="1" dirty="0">
                          <a:latin typeface="Arial" charset="0"/>
                          <a:ea typeface="Arial" charset="0"/>
                          <a:cs typeface="Arial" charset="0"/>
                        </a:rPr>
                        <a:t>Phase IV</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Training</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Move to Action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300" b="1" dirty="0">
                        <a:latin typeface="Arial" charset="0"/>
                        <a:ea typeface="Arial" charset="0"/>
                        <a:cs typeface="Arial" charset="0"/>
                      </a:endParaRPr>
                    </a:p>
                    <a:p>
                      <a:endParaRPr lang="en-US" sz="1300" b="1" dirty="0">
                        <a:latin typeface="Arial" charset="0"/>
                        <a:ea typeface="Arial" charset="0"/>
                        <a:cs typeface="Arial"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01/06/16</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1 week</a:t>
                      </a:r>
                    </a:p>
                    <a:p>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Training</a:t>
                      </a:r>
                    </a:p>
                    <a:p>
                      <a:pPr marL="171450" indent="-171450">
                        <a:buFont typeface="Arial" charset="0"/>
                        <a:buChar char="•"/>
                      </a:pPr>
                      <a:r>
                        <a:rPr lang="en-US" sz="1300" dirty="0">
                          <a:latin typeface="Arial" charset="0"/>
                          <a:ea typeface="Arial" charset="0"/>
                          <a:cs typeface="Arial" charset="0"/>
                        </a:rPr>
                        <a:t>Job Transition Guide</a:t>
                      </a:r>
                    </a:p>
                    <a:p>
                      <a:pPr marL="171450" indent="-171450">
                        <a:buFont typeface="Arial" charset="0"/>
                        <a:buChar char="•"/>
                      </a:pPr>
                      <a:r>
                        <a:rPr lang="en-US" sz="1300" dirty="0">
                          <a:latin typeface="Arial" charset="0"/>
                          <a:ea typeface="Arial" charset="0"/>
                          <a:cs typeface="Arial" charset="0"/>
                        </a:rPr>
                        <a:t>Organization Alignment</a:t>
                      </a:r>
                    </a:p>
                    <a:p>
                      <a:pPr marL="171450" indent="-171450">
                        <a:buFont typeface="Arial" charset="0"/>
                        <a:buChar char="•"/>
                      </a:pPr>
                      <a:r>
                        <a:rPr lang="en-US" sz="1300" dirty="0">
                          <a:latin typeface="Arial" charset="0"/>
                          <a:ea typeface="Arial" charset="0"/>
                          <a:cs typeface="Arial" charset="0"/>
                        </a:rPr>
                        <a:t>Toolkits</a:t>
                      </a:r>
                    </a:p>
                  </a:txBody>
                  <a:tcPr/>
                </a:tc>
                <a:tc>
                  <a:txBody>
                    <a:bodyPr/>
                    <a:lstStyle/>
                    <a:p>
                      <a:pPr marL="171450" indent="-171450">
                        <a:buFont typeface="Arial" charset="0"/>
                        <a:buChar char="•"/>
                      </a:pPr>
                      <a:r>
                        <a:rPr lang="en-US" sz="1300" baseline="0" dirty="0">
                          <a:latin typeface="Arial" charset="0"/>
                          <a:ea typeface="Arial" charset="0"/>
                          <a:cs typeface="Arial" charset="0"/>
                        </a:rPr>
                        <a:t>One week in house training will be provided  on how the new System will work.</a:t>
                      </a:r>
                    </a:p>
                    <a:p>
                      <a:pPr marL="171450" indent="-171450">
                        <a:buFont typeface="Arial" charset="0"/>
                        <a:buChar char="•"/>
                      </a:pPr>
                      <a:r>
                        <a:rPr lang="en-US" sz="1300" baseline="0" dirty="0">
                          <a:latin typeface="Arial" charset="0"/>
                          <a:ea typeface="Arial" charset="0"/>
                          <a:cs typeface="Arial" charset="0"/>
                        </a:rPr>
                        <a:t>Touch Point Sessions</a:t>
                      </a:r>
                    </a:p>
                    <a:p>
                      <a:pPr marL="171450" indent="-171450">
                        <a:buFont typeface="Arial" charset="0"/>
                        <a:buChar char="•"/>
                      </a:pPr>
                      <a:endParaRPr lang="en-US" sz="1300" dirty="0">
                        <a:latin typeface="Arial" charset="0"/>
                        <a:ea typeface="Arial" charset="0"/>
                        <a:cs typeface="Arial" charset="0"/>
                      </a:endParaRPr>
                    </a:p>
                  </a:txBody>
                  <a:tcPr/>
                </a:tc>
                <a:extLst>
                  <a:ext uri="{0D108BD9-81ED-4DB2-BD59-A6C34878D82A}">
                    <a16:rowId xmlns:a16="http://schemas.microsoft.com/office/drawing/2014/main" val="10004"/>
                  </a:ext>
                </a:extLst>
              </a:tr>
              <a:tr h="1829211">
                <a:tc>
                  <a:txBody>
                    <a:bodyPr/>
                    <a:lstStyle/>
                    <a:p>
                      <a:r>
                        <a:rPr lang="en-US" sz="1300" b="1" dirty="0">
                          <a:latin typeface="Arial" charset="0"/>
                          <a:ea typeface="Arial" charset="0"/>
                          <a:cs typeface="Arial" charset="0"/>
                        </a:rPr>
                        <a:t>Phase V</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Preparation for Parallel Implementation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300" b="1" dirty="0">
                          <a:latin typeface="Arial" charset="0"/>
                          <a:ea typeface="Arial" charset="0"/>
                          <a:cs typeface="Arial" charset="0"/>
                        </a:rPr>
                        <a:t>Adaptation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300" b="1" dirty="0">
                        <a:latin typeface="Arial" charset="0"/>
                        <a:ea typeface="Arial" charset="0"/>
                        <a:cs typeface="Arial" charset="0"/>
                      </a:endParaRPr>
                    </a:p>
                    <a:p>
                      <a:pPr marL="285750" indent="-285750">
                        <a:buFont typeface="Arial" charset="0"/>
                        <a:buChar char="•"/>
                      </a:pPr>
                      <a:endParaRPr lang="en-US" sz="1300" b="1" dirty="0">
                        <a:latin typeface="Arial" charset="0"/>
                        <a:ea typeface="Arial" charset="0"/>
                        <a:cs typeface="Arial"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09/06/16</a:t>
                      </a:r>
                    </a:p>
                    <a:p>
                      <a:r>
                        <a:rPr lang="en-US" sz="1300" dirty="0">
                          <a:latin typeface="Arial" charset="0"/>
                          <a:ea typeface="Arial" charset="0"/>
                          <a:cs typeface="Arial" charset="0"/>
                        </a:rPr>
                        <a:t>1 month</a:t>
                      </a:r>
                    </a:p>
                    <a:p>
                      <a:endParaRPr lang="en-US" sz="1300" dirty="0">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charset="0"/>
                          <a:ea typeface="Arial" charset="0"/>
                          <a:cs typeface="Arial" charset="0"/>
                        </a:rPr>
                        <a:t>15/07/16</a:t>
                      </a:r>
                    </a:p>
                    <a:p>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Bring the change operational in parallel with the old system</a:t>
                      </a:r>
                      <a:r>
                        <a:rPr lang="en-US" sz="1300" baseline="0" dirty="0">
                          <a:latin typeface="Arial" charset="0"/>
                          <a:ea typeface="Arial" charset="0"/>
                          <a:cs typeface="Arial" charset="0"/>
                        </a:rPr>
                        <a:t> in order to test strategies, support and system.</a:t>
                      </a:r>
                    </a:p>
                    <a:p>
                      <a:pPr marL="171450" indent="-171450">
                        <a:buFont typeface="Arial" charset="0"/>
                        <a:buChar char="•"/>
                      </a:pPr>
                      <a:r>
                        <a:rPr lang="en-US" sz="1300" baseline="0" dirty="0">
                          <a:latin typeface="Arial" charset="0"/>
                          <a:ea typeface="Arial" charset="0"/>
                          <a:cs typeface="Arial" charset="0"/>
                        </a:rPr>
                        <a:t>Track Progress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300" dirty="0">
                          <a:latin typeface="Arial" charset="0"/>
                          <a:ea typeface="Arial" charset="0"/>
                          <a:cs typeface="Arial" charset="0"/>
                        </a:rPr>
                        <a:t>Once the change is operational for</a:t>
                      </a:r>
                      <a:r>
                        <a:rPr lang="en-US" sz="1300" baseline="0" dirty="0">
                          <a:latin typeface="Arial" charset="0"/>
                          <a:ea typeface="Arial" charset="0"/>
                          <a:cs typeface="Arial" charset="0"/>
                        </a:rPr>
                        <a:t> 1 month to evaluate its worth and impact, the new process will be completely operational</a:t>
                      </a:r>
                      <a:endParaRPr lang="en-US" sz="1300" dirty="0">
                        <a:latin typeface="Arial" charset="0"/>
                        <a:ea typeface="Arial" charset="0"/>
                        <a:cs typeface="Arial" charset="0"/>
                      </a:endParaRPr>
                    </a:p>
                  </a:txBody>
                  <a:tcPr/>
                </a:tc>
                <a:tc>
                  <a:txBody>
                    <a:bodyPr/>
                    <a:lstStyle/>
                    <a:p>
                      <a:pPr marL="171450" indent="-171450">
                        <a:buFont typeface="Arial" charset="0"/>
                        <a:buChar char="•"/>
                      </a:pPr>
                      <a:r>
                        <a:rPr lang="en-US" sz="1300" dirty="0">
                          <a:latin typeface="Arial" charset="0"/>
                          <a:ea typeface="Arial" charset="0"/>
                          <a:cs typeface="Arial" charset="0"/>
                        </a:rPr>
                        <a:t>New System is parallel run with the old System to check any issues.</a:t>
                      </a:r>
                    </a:p>
                    <a:p>
                      <a:pPr marL="171450" indent="-171450">
                        <a:buFont typeface="Arial" charset="0"/>
                        <a:buChar char="•"/>
                      </a:pPr>
                      <a:r>
                        <a:rPr lang="en-US" sz="1300" dirty="0">
                          <a:latin typeface="Arial" charset="0"/>
                          <a:ea typeface="Arial" charset="0"/>
                          <a:cs typeface="Arial" charset="0"/>
                        </a:rPr>
                        <a:t>Measure Progress by Surveys and focus</a:t>
                      </a:r>
                      <a:r>
                        <a:rPr lang="en-US" sz="1300" baseline="0" dirty="0">
                          <a:latin typeface="Arial" charset="0"/>
                          <a:ea typeface="Arial" charset="0"/>
                          <a:cs typeface="Arial" charset="0"/>
                        </a:rPr>
                        <a:t> group.</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300" dirty="0">
                          <a:latin typeface="Arial" charset="0"/>
                          <a:ea typeface="Arial" charset="0"/>
                          <a:cs typeface="Arial" charset="0"/>
                        </a:rPr>
                        <a:t>Bring the New System completely take over the old System</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6044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5212" y="1143000"/>
            <a:ext cx="10210800" cy="4876800"/>
          </a:xfrm>
        </p:spPr>
        <p:txBody>
          <a:bodyPr/>
          <a:lstStyle/>
          <a:p>
            <a:r>
              <a:rPr lang="en-US" dirty="0"/>
              <a:t>Pinnacle Rentals operates three stores in the area, the stores are operated individually with no sharing of information and rental items.</a:t>
            </a:r>
          </a:p>
          <a:p>
            <a:r>
              <a:rPr lang="en-US" dirty="0"/>
              <a:t>The current working system of Pinnacle is operated manually.</a:t>
            </a:r>
          </a:p>
          <a:p>
            <a:pPr lvl="0"/>
            <a:r>
              <a:rPr lang="en-US" dirty="0"/>
              <a:t>Each Pinnacle Sore maintains three different files that are maintained by the Clerk- Customer Info file, Item Info File and Rental Info File. The file system overhead the management to run continuous training for the new staff to ensure they follow correct procedure.</a:t>
            </a:r>
          </a:p>
          <a:p>
            <a:r>
              <a:rPr lang="en-US" dirty="0"/>
              <a:t>The system provides no delivery option.</a:t>
            </a:r>
          </a:p>
          <a:p>
            <a:pPr lvl="0"/>
            <a:r>
              <a:rPr lang="en-US" dirty="0"/>
              <a:t>Either no financial reports are generated in the current system or they are generated with great difficulty as it consumes a lot of time.</a:t>
            </a:r>
          </a:p>
          <a:p>
            <a:endParaRPr lang="en-US" dirty="0"/>
          </a:p>
        </p:txBody>
      </p:sp>
      <p:sp>
        <p:nvSpPr>
          <p:cNvPr id="2" name="Title 1"/>
          <p:cNvSpPr>
            <a:spLocks noGrp="1"/>
          </p:cNvSpPr>
          <p:nvPr>
            <p:ph type="title"/>
          </p:nvPr>
        </p:nvSpPr>
        <p:spPr>
          <a:xfrm>
            <a:off x="1370012" y="533400"/>
            <a:ext cx="8382001" cy="533400"/>
          </a:xfrm>
        </p:spPr>
        <p:txBody>
          <a:bodyPr>
            <a:normAutofit/>
          </a:bodyPr>
          <a:lstStyle/>
          <a:p>
            <a:r>
              <a:rPr lang="en-US" dirty="0"/>
              <a:t>Today’s Situation</a:t>
            </a:r>
          </a:p>
        </p:txBody>
      </p:sp>
      <p:pic>
        <p:nvPicPr>
          <p:cNvPr id="4" name="Picture 3"/>
          <p:cNvPicPr>
            <a:picLocks noChangeAspect="1"/>
          </p:cNvPicPr>
          <p:nvPr/>
        </p:nvPicPr>
        <p:blipFill>
          <a:blip r:embed="rId2"/>
          <a:stretch>
            <a:fillRect/>
          </a:stretch>
        </p:blipFill>
        <p:spPr>
          <a:xfrm>
            <a:off x="17462" y="5081487"/>
            <a:ext cx="3942100" cy="1757463"/>
          </a:xfrm>
          <a:prstGeom prst="rect">
            <a:avLst/>
          </a:prstGeom>
        </p:spPr>
      </p:pic>
      <p:pic>
        <p:nvPicPr>
          <p:cNvPr id="6" name="Picture 5"/>
          <p:cNvPicPr>
            <a:picLocks noChangeAspect="1"/>
          </p:cNvPicPr>
          <p:nvPr/>
        </p:nvPicPr>
        <p:blipFill>
          <a:blip r:embed="rId3"/>
          <a:stretch>
            <a:fillRect/>
          </a:stretch>
        </p:blipFill>
        <p:spPr>
          <a:xfrm>
            <a:off x="4701549" y="5610225"/>
            <a:ext cx="5905500" cy="1143000"/>
          </a:xfrm>
          <a:prstGeom prst="rect">
            <a:avLst/>
          </a:prstGeom>
        </p:spPr>
      </p:pic>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3" y="533400"/>
            <a:ext cx="8534400" cy="533400"/>
          </a:xfrm>
        </p:spPr>
        <p:txBody>
          <a:bodyPr/>
          <a:lstStyle/>
          <a:p>
            <a:pPr marL="45720"/>
            <a:r>
              <a:rPr lang="en-US" dirty="0"/>
              <a:t>Implementation Approach</a:t>
            </a:r>
          </a:p>
        </p:txBody>
      </p:sp>
      <p:sp>
        <p:nvSpPr>
          <p:cNvPr id="8" name="Content Placeholder 7"/>
          <p:cNvSpPr>
            <a:spLocks noGrp="1"/>
          </p:cNvSpPr>
          <p:nvPr>
            <p:ph idx="1"/>
          </p:nvPr>
        </p:nvSpPr>
        <p:spPr>
          <a:xfrm>
            <a:off x="1065213" y="1143000"/>
            <a:ext cx="8610598" cy="4876800"/>
          </a:xfrm>
        </p:spPr>
        <p:txBody>
          <a:bodyPr/>
          <a:lstStyle/>
          <a:p>
            <a:pPr marL="45720" indent="0">
              <a:buNone/>
            </a:pPr>
            <a:r>
              <a:rPr lang="en-US" sz="1800" dirty="0"/>
              <a:t>To implement the new Pinnacle system, The System Recreation Krew’s team will use parallel conversion approach for 1 months. By using a parallel conversion approach, any discrepancies between the new system and the current process can be identified and fixed. After 1 months of using both system in parallel way, the old system will be stopped and all the three Pinnacle stores will use the new system only. </a:t>
            </a:r>
          </a:p>
          <a:p>
            <a:pPr marL="45720" indent="0">
              <a:buNone/>
            </a:pPr>
            <a:r>
              <a:rPr lang="en-US" sz="1800" dirty="0"/>
              <a:t>At the same time, our team will release the online system which will allow customers to rent items online.</a:t>
            </a:r>
          </a:p>
          <a:p>
            <a:pPr marL="45720" indent="0">
              <a:buNone/>
            </a:pPr>
            <a:r>
              <a:rPr lang="en-US" sz="1800" dirty="0"/>
              <a:t>Advantages of using Parallel Installation</a:t>
            </a:r>
          </a:p>
          <a:p>
            <a:r>
              <a:rPr lang="en-US" sz="1800" dirty="0"/>
              <a:t>New system can be checked against old system</a:t>
            </a:r>
          </a:p>
          <a:p>
            <a:r>
              <a:rPr lang="en-US" sz="1800" dirty="0"/>
              <a:t>Impact of operational errors are minimized as the old system is also processing all data.</a:t>
            </a:r>
          </a:p>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2514600"/>
            <a:ext cx="2613667" cy="1989137"/>
          </a:xfrm>
          <a:prstGeom prst="rect">
            <a:avLst/>
          </a:prstGeom>
        </p:spPr>
      </p:pic>
    </p:spTree>
    <p:extLst>
      <p:ext uri="{BB962C8B-B14F-4D97-AF65-F5344CB8AC3E}">
        <p14:creationId xmlns:p14="http://schemas.microsoft.com/office/powerpoint/2010/main" val="73849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228599"/>
            <a:ext cx="9829800" cy="874643"/>
          </a:xfrm>
        </p:spPr>
        <p:txBody>
          <a:bodyPr/>
          <a:lstStyle/>
          <a:p>
            <a:r>
              <a:rPr lang="en-US" dirty="0"/>
              <a:t>Implementation Timetable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42181160"/>
              </p:ext>
            </p:extLst>
          </p:nvPr>
        </p:nvGraphicFramePr>
        <p:xfrm>
          <a:off x="1065212" y="1371600"/>
          <a:ext cx="10668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5012" y="5564667"/>
            <a:ext cx="8458200" cy="977900"/>
          </a:xfrm>
          <a:prstGeom prst="rect">
            <a:avLst/>
          </a:prstGeom>
        </p:spPr>
      </p:pic>
    </p:spTree>
    <p:extLst>
      <p:ext uri="{BB962C8B-B14F-4D97-AF65-F5344CB8AC3E}">
        <p14:creationId xmlns:p14="http://schemas.microsoft.com/office/powerpoint/2010/main" val="160209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1891892"/>
              </p:ext>
            </p:extLst>
          </p:nvPr>
        </p:nvGraphicFramePr>
        <p:xfrm>
          <a:off x="1065212" y="1066800"/>
          <a:ext cx="9982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065212" y="152400"/>
            <a:ext cx="9220199" cy="685800"/>
          </a:xfrm>
        </p:spPr>
        <p:txBody>
          <a:bodyPr>
            <a:normAutofit fontScale="90000"/>
          </a:bodyPr>
          <a:lstStyle/>
          <a:p>
            <a:r>
              <a:rPr lang="en-US" dirty="0"/>
              <a:t>Prerequisite &amp; Approach for Conversion Plans</a:t>
            </a:r>
          </a:p>
        </p:txBody>
      </p:sp>
      <p:sp>
        <p:nvSpPr>
          <p:cNvPr id="11" name="TextBox 10"/>
          <p:cNvSpPr txBox="1"/>
          <p:nvPr/>
        </p:nvSpPr>
        <p:spPr>
          <a:xfrm>
            <a:off x="4305782" y="7055299"/>
            <a:ext cx="184731" cy="369332"/>
          </a:xfrm>
          <a:prstGeom prst="rect">
            <a:avLst/>
          </a:prstGeom>
          <a:noFill/>
          <a:ln>
            <a:solidFill>
              <a:schemeClr val="bg2"/>
            </a:solidFill>
          </a:ln>
        </p:spPr>
        <p:txBody>
          <a:bodyPr wrap="none" rtlCol="0" anchor="ctr" anchorCtr="1">
            <a:spAutoFit/>
          </a:bodyPr>
          <a:lstStyle/>
          <a:p>
            <a:endParaRPr lang="en-US" dirty="0"/>
          </a:p>
        </p:txBody>
      </p:sp>
    </p:spTree>
    <p:extLst>
      <p:ext uri="{BB962C8B-B14F-4D97-AF65-F5344CB8AC3E}">
        <p14:creationId xmlns:p14="http://schemas.microsoft.com/office/powerpoint/2010/main" val="14743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All Pinnacle files will be transferred to the new system’s server and entered in the new system’s database.  This will allow the stores to keep and maintain their products’ and their customers’ information as well as generate reports by accessing historical data. IT team will be responsible for ensuring a seamless transition of data from the current system to the new system’s servers.</a:t>
            </a:r>
          </a:p>
          <a:p>
            <a:endParaRPr lang="en-US" dirty="0"/>
          </a:p>
        </p:txBody>
      </p:sp>
      <p:sp>
        <p:nvSpPr>
          <p:cNvPr id="3" name="Title 2"/>
          <p:cNvSpPr>
            <a:spLocks noGrp="1"/>
          </p:cNvSpPr>
          <p:nvPr>
            <p:ph type="title"/>
          </p:nvPr>
        </p:nvSpPr>
        <p:spPr/>
        <p:txBody>
          <a:bodyPr/>
          <a:lstStyle/>
          <a:p>
            <a:r>
              <a:rPr lang="en-US" dirty="0"/>
              <a:t>Conversion Plan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882" y="3672258"/>
            <a:ext cx="1850608" cy="23724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690" y="3755308"/>
            <a:ext cx="1914646" cy="22063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424" y="4477472"/>
            <a:ext cx="1154112" cy="780328"/>
          </a:xfrm>
          <a:prstGeom prst="rect">
            <a:avLst/>
          </a:prstGeom>
        </p:spPr>
      </p:pic>
    </p:spTree>
    <p:extLst>
      <p:ext uri="{BB962C8B-B14F-4D97-AF65-F5344CB8AC3E}">
        <p14:creationId xmlns:p14="http://schemas.microsoft.com/office/powerpoint/2010/main" val="74627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304800"/>
            <a:ext cx="8686801" cy="838200"/>
          </a:xfrm>
        </p:spPr>
        <p:txBody>
          <a:bodyPr>
            <a:normAutofit/>
          </a:bodyPr>
          <a:lstStyle/>
          <a:p>
            <a:r>
              <a:rPr lang="en-US" dirty="0"/>
              <a:t>Summary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723900"/>
            <a:ext cx="4951413" cy="5715000"/>
          </a:xfrm>
          <a:prstGeom prst="rect">
            <a:avLst/>
          </a:prstGeom>
        </p:spPr>
      </p:pic>
      <p:sp>
        <p:nvSpPr>
          <p:cNvPr id="8" name="Content Placeholder 7"/>
          <p:cNvSpPr>
            <a:spLocks noGrp="1"/>
          </p:cNvSpPr>
          <p:nvPr>
            <p:ph idx="1"/>
          </p:nvPr>
        </p:nvSpPr>
        <p:spPr>
          <a:xfrm>
            <a:off x="1370011" y="1295400"/>
            <a:ext cx="6096001" cy="5219700"/>
          </a:xfrm>
        </p:spPr>
        <p:txBody>
          <a:bodyPr>
            <a:normAutofit/>
          </a:bodyPr>
          <a:lstStyle/>
          <a:p>
            <a:pPr lvl="0" rtl="0"/>
            <a:r>
              <a:rPr lang="en-US" dirty="0"/>
              <a:t>Pinnacle Current System</a:t>
            </a:r>
          </a:p>
          <a:p>
            <a:pPr lvl="0" rtl="0"/>
            <a:r>
              <a:rPr lang="en-US" dirty="0"/>
              <a:t>Project Objective</a:t>
            </a:r>
          </a:p>
          <a:p>
            <a:pPr lvl="0" rtl="0"/>
            <a:r>
              <a:rPr lang="en-US" dirty="0"/>
              <a:t>Project Scope</a:t>
            </a:r>
          </a:p>
          <a:p>
            <a:pPr lvl="0" rtl="0"/>
            <a:r>
              <a:rPr lang="en-US" dirty="0"/>
              <a:t>Context Diagram</a:t>
            </a:r>
          </a:p>
          <a:p>
            <a:pPr lvl="0" rtl="0"/>
            <a:r>
              <a:rPr lang="en-US" dirty="0"/>
              <a:t>High Level DFD</a:t>
            </a:r>
          </a:p>
          <a:p>
            <a:pPr lvl="0" rtl="0"/>
            <a:r>
              <a:rPr lang="en-US" dirty="0"/>
              <a:t>Proposed System</a:t>
            </a:r>
          </a:p>
          <a:p>
            <a:pPr lvl="1" rtl="0"/>
            <a:r>
              <a:rPr lang="en-US" dirty="0"/>
              <a:t>Screen</a:t>
            </a:r>
          </a:p>
          <a:p>
            <a:pPr lvl="1" rtl="0"/>
            <a:r>
              <a:rPr lang="en-US" dirty="0"/>
              <a:t>Reports</a:t>
            </a:r>
          </a:p>
          <a:p>
            <a:pPr lvl="0" rtl="0"/>
            <a:r>
              <a:rPr lang="en-US" dirty="0"/>
              <a:t>Training Plans</a:t>
            </a:r>
          </a:p>
          <a:p>
            <a:pPr lvl="0" rtl="0"/>
            <a:r>
              <a:rPr lang="en-US" dirty="0"/>
              <a:t>Change Management</a:t>
            </a:r>
          </a:p>
          <a:p>
            <a:pPr lvl="0" rtl="0"/>
            <a:r>
              <a:rPr lang="en-US" dirty="0"/>
              <a:t>Conversion/Implementation Plan</a:t>
            </a:r>
          </a:p>
        </p:txBody>
      </p:sp>
    </p:spTree>
    <p:extLst>
      <p:ext uri="{BB962C8B-B14F-4D97-AF65-F5344CB8AC3E}">
        <p14:creationId xmlns:p14="http://schemas.microsoft.com/office/powerpoint/2010/main" val="14725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 indent="0">
              <a:buNone/>
            </a:pPr>
            <a:r>
              <a:rPr lang="en-US" dirty="0"/>
              <a:t>The objective of the project is to implement a new information system that can automate the billing process and retain data of the rented items of all the stores. </a:t>
            </a:r>
          </a:p>
          <a:p>
            <a:pPr marL="45720" indent="0">
              <a:buNone/>
            </a:pPr>
            <a:r>
              <a:rPr lang="en-US" dirty="0"/>
              <a:t>The new system also includes development of a web based application that is to be designed to keep all chains of Pinnacle Rental linked in, to administer its users and customers and provide an online rental facility to its customer. </a:t>
            </a:r>
          </a:p>
          <a:p>
            <a:pPr marL="45720" indent="0">
              <a:buNone/>
            </a:pPr>
            <a:r>
              <a:rPr lang="en-US" dirty="0"/>
              <a:t>The proposed project will provide a precise, suitable, secure and systematized system that would reduce manual process and eliminate any inaccuracies.</a:t>
            </a:r>
          </a:p>
          <a:p>
            <a:endParaRPr lang="en-US" dirty="0"/>
          </a:p>
        </p:txBody>
      </p:sp>
      <p:sp>
        <p:nvSpPr>
          <p:cNvPr id="2" name="Title 1"/>
          <p:cNvSpPr>
            <a:spLocks noGrp="1"/>
          </p:cNvSpPr>
          <p:nvPr>
            <p:ph type="title"/>
          </p:nvPr>
        </p:nvSpPr>
        <p:spPr/>
        <p:txBody>
          <a:bodyPr/>
          <a:lstStyle/>
          <a:p>
            <a:r>
              <a:rPr lang="en-US" dirty="0"/>
              <a:t>Goal and Objective</a:t>
            </a:r>
          </a:p>
        </p:txBody>
      </p:sp>
      <p:pic>
        <p:nvPicPr>
          <p:cNvPr id="4" name="Picture 3"/>
          <p:cNvPicPr>
            <a:picLocks noChangeAspect="1"/>
          </p:cNvPicPr>
          <p:nvPr/>
        </p:nvPicPr>
        <p:blipFill>
          <a:blip r:embed="rId2"/>
          <a:stretch>
            <a:fillRect/>
          </a:stretch>
        </p:blipFill>
        <p:spPr>
          <a:xfrm>
            <a:off x="7832725" y="5011636"/>
            <a:ext cx="4356100" cy="1841500"/>
          </a:xfrm>
          <a:prstGeom prst="rect">
            <a:avLst/>
          </a:prstGeom>
        </p:spPr>
      </p:pic>
    </p:spTree>
    <p:extLst>
      <p:ext uri="{BB962C8B-B14F-4D97-AF65-F5344CB8AC3E}">
        <p14:creationId xmlns:p14="http://schemas.microsoft.com/office/powerpoint/2010/main" val="42151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533400"/>
            <a:ext cx="8686801" cy="533400"/>
          </a:xfrm>
        </p:spPr>
        <p:txBody>
          <a:bodyPr/>
          <a:lstStyle/>
          <a:p>
            <a:r>
              <a:rPr lang="en-US" dirty="0"/>
              <a:t>Anticipated Benefits</a:t>
            </a:r>
          </a:p>
        </p:txBody>
      </p:sp>
      <p:graphicFrame>
        <p:nvGraphicFramePr>
          <p:cNvPr id="5" name="Content Placeholder 3"/>
          <p:cNvGraphicFramePr>
            <a:graphicFrameLocks/>
          </p:cNvGraphicFramePr>
          <p:nvPr>
            <p:extLst>
              <p:ext uri="{D42A27DB-BD31-4B8C-83A1-F6EECF244321}">
                <p14:modId xmlns:p14="http://schemas.microsoft.com/office/powerpoint/2010/main" val="2000893010"/>
              </p:ext>
            </p:extLst>
          </p:nvPr>
        </p:nvGraphicFramePr>
        <p:xfrm>
          <a:off x="1065212" y="1066800"/>
          <a:ext cx="8839201"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9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97726019"/>
              </p:ext>
            </p:extLst>
          </p:nvPr>
        </p:nvGraphicFramePr>
        <p:xfrm>
          <a:off x="608012" y="1066800"/>
          <a:ext cx="98298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1065212" y="292100"/>
            <a:ext cx="8686801" cy="774700"/>
          </a:xfrm>
        </p:spPr>
        <p:txBody>
          <a:bodyPr/>
          <a:lstStyle/>
          <a:p>
            <a:r>
              <a:rPr lang="en-US" dirty="0"/>
              <a:t>Scope</a:t>
            </a:r>
          </a:p>
        </p:txBody>
      </p:sp>
      <p:pic>
        <p:nvPicPr>
          <p:cNvPr id="11" name="Picture 10"/>
          <p:cNvPicPr>
            <a:picLocks noChangeAspect="1"/>
          </p:cNvPicPr>
          <p:nvPr/>
        </p:nvPicPr>
        <p:blipFill>
          <a:blip r:embed="rId8"/>
          <a:stretch>
            <a:fillRect/>
          </a:stretch>
        </p:blipFill>
        <p:spPr>
          <a:xfrm>
            <a:off x="9902825" y="0"/>
            <a:ext cx="2286000" cy="2070100"/>
          </a:xfrm>
          <a:prstGeom prst="rect">
            <a:avLst/>
          </a:prstGeom>
        </p:spPr>
      </p:pic>
    </p:spTree>
    <p:extLst>
      <p:ext uri="{BB962C8B-B14F-4D97-AF65-F5344CB8AC3E}">
        <p14:creationId xmlns:p14="http://schemas.microsoft.com/office/powerpoint/2010/main" val="42592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381000"/>
            <a:ext cx="8686801" cy="762000"/>
          </a:xfrm>
        </p:spPr>
        <p:txBody>
          <a:bodyPr/>
          <a:lstStyle/>
          <a:p>
            <a:r>
              <a:rPr lang="en-US" dirty="0"/>
              <a:t>Out of Scope</a:t>
            </a:r>
          </a:p>
        </p:txBody>
      </p:sp>
      <p:graphicFrame>
        <p:nvGraphicFramePr>
          <p:cNvPr id="22" name="Content Placeholder 21"/>
          <p:cNvGraphicFramePr>
            <a:graphicFrameLocks noGrp="1"/>
          </p:cNvGraphicFramePr>
          <p:nvPr>
            <p:ph idx="1"/>
            <p:extLst>
              <p:ext uri="{D42A27DB-BD31-4B8C-83A1-F6EECF244321}">
                <p14:modId xmlns:p14="http://schemas.microsoft.com/office/powerpoint/2010/main" val="571143453"/>
              </p:ext>
            </p:extLst>
          </p:nvPr>
        </p:nvGraphicFramePr>
        <p:xfrm>
          <a:off x="1065212" y="1143000"/>
          <a:ext cx="89916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19"/>
          <p:cNvPicPr>
            <a:picLocks noChangeAspect="1"/>
          </p:cNvPicPr>
          <p:nvPr/>
        </p:nvPicPr>
        <p:blipFill>
          <a:blip r:embed="rId8"/>
          <a:stretch>
            <a:fillRect/>
          </a:stretch>
        </p:blipFill>
        <p:spPr>
          <a:xfrm>
            <a:off x="9998542" y="0"/>
            <a:ext cx="2190283" cy="2154956"/>
          </a:xfrm>
          <a:prstGeom prst="rect">
            <a:avLst/>
          </a:prstGeom>
        </p:spPr>
      </p:pic>
      <p:sp>
        <p:nvSpPr>
          <p:cNvPr id="2" name="TextBox 1"/>
          <p:cNvSpPr txBox="1"/>
          <p:nvPr/>
        </p:nvSpPr>
        <p:spPr>
          <a:xfrm>
            <a:off x="11226800" y="4692134"/>
            <a:ext cx="184731" cy="369332"/>
          </a:xfrm>
          <a:prstGeom prst="rect">
            <a:avLst/>
          </a:prstGeom>
          <a:noFill/>
          <a:ln>
            <a:solidFill>
              <a:schemeClr val="bg2"/>
            </a:solidFill>
          </a:ln>
        </p:spPr>
        <p:txBody>
          <a:bodyPr wrap="none" rtlCol="0" anchor="ctr" anchorCtr="1">
            <a:spAutoFit/>
          </a:bodyPr>
          <a:lstStyle/>
          <a:p>
            <a:endParaRPr lang="en-US" dirty="0"/>
          </a:p>
        </p:txBody>
      </p:sp>
    </p:spTree>
    <p:extLst>
      <p:ext uri="{BB962C8B-B14F-4D97-AF65-F5344CB8AC3E}">
        <p14:creationId xmlns:p14="http://schemas.microsoft.com/office/powerpoint/2010/main" val="139162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84212" y="1371600"/>
            <a:ext cx="10591800" cy="4876800"/>
          </a:xfrm>
          <a:prstGeom prst="rect">
            <a:avLst/>
          </a:prstGeom>
        </p:spPr>
      </p:pic>
      <p:sp>
        <p:nvSpPr>
          <p:cNvPr id="3" name="Title 2"/>
          <p:cNvSpPr>
            <a:spLocks noGrp="1"/>
          </p:cNvSpPr>
          <p:nvPr>
            <p:ph type="title"/>
          </p:nvPr>
        </p:nvSpPr>
        <p:spPr>
          <a:xfrm>
            <a:off x="1065212" y="304800"/>
            <a:ext cx="8686801" cy="838200"/>
          </a:xfrm>
        </p:spPr>
        <p:txBody>
          <a:bodyPr/>
          <a:lstStyle/>
          <a:p>
            <a:r>
              <a:rPr lang="en-US" dirty="0"/>
              <a:t>Level-0 DFD </a:t>
            </a:r>
          </a:p>
        </p:txBody>
      </p:sp>
    </p:spTree>
    <p:extLst>
      <p:ext uri="{BB962C8B-B14F-4D97-AF65-F5344CB8AC3E}">
        <p14:creationId xmlns:p14="http://schemas.microsoft.com/office/powerpoint/2010/main" val="45569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533400"/>
            <a:ext cx="8686801" cy="685800"/>
          </a:xfrm>
        </p:spPr>
        <p:txBody>
          <a:bodyPr/>
          <a:lstStyle/>
          <a:p>
            <a:r>
              <a:rPr lang="en-US" dirty="0"/>
              <a:t>Level 1 DFD</a:t>
            </a:r>
          </a:p>
        </p:txBody>
      </p:sp>
      <p:pic>
        <p:nvPicPr>
          <p:cNvPr id="6" name="Content Placeholder 5"/>
          <p:cNvPicPr>
            <a:picLocks noGrp="1" noChangeAspect="1"/>
          </p:cNvPicPr>
          <p:nvPr>
            <p:ph idx="1"/>
          </p:nvPr>
        </p:nvPicPr>
        <p:blipFill>
          <a:blip r:embed="rId3"/>
          <a:stretch>
            <a:fillRect/>
          </a:stretch>
        </p:blipFill>
        <p:spPr>
          <a:xfrm>
            <a:off x="1522412" y="1219200"/>
            <a:ext cx="10363200" cy="5334000"/>
          </a:xfrm>
          <a:prstGeom prst="rect">
            <a:avLst/>
          </a:prstGeom>
        </p:spPr>
      </p:pic>
    </p:spTree>
    <p:extLst>
      <p:ext uri="{BB962C8B-B14F-4D97-AF65-F5344CB8AC3E}">
        <p14:creationId xmlns:p14="http://schemas.microsoft.com/office/powerpoint/2010/main" val="31350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strategy presentation">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trategy presentation" id="{8652783A-F43B-4C47-8F3C-48F967BE0382}" vid="{232EED29-0899-40B2-8969-E379F11A5395}"/>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856832</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2012-09-20T11:06:01+00:00</AssetStart>
    <FriendlyTitle xmlns="4873beb7-5857-4685-be1f-d57550cc96cc" xsi:nil="true"/>
    <MarketSpecific xmlns="4873beb7-5857-4685-be1f-d57550cc96cc">false</MarketSpecific>
    <TPNamespace xmlns="4873beb7-5857-4685-be1f-d57550cc96cc" xsi:nil="true"/>
    <PublishStatusLookup xmlns="4873beb7-5857-4685-be1f-d57550cc96cc">
      <Value>1622920</Value>
    </PublishStatusLookup>
    <APAuthor xmlns="4873beb7-5857-4685-be1f-d57550cc96cc">
      <UserInfo>
        <DisplayName>REDMOND\v-luannv</DisplayName>
        <AccountId>92</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 xsi:nil="true"/>
    <MachineTranslated xmlns="4873beb7-5857-4685-be1f-d57550cc96cc">false</MachineTranslated>
    <OutputCachingOn xmlns="4873beb7-5857-4685-be1f-d57550cc96cc">false</OutputCachingOn>
    <TemplateStatus xmlns="4873beb7-5857-4685-be1f-d57550cc96cc">Complete</TemplateStatus>
    <IsSearchable xmlns="4873beb7-5857-4685-be1f-d57550cc96cc">false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TP103460494</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FF1070-8794-47AC-90B7-1F2E078096FF}">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C0E1DFAE-A563-49ED-B827-D954CB21C6A3}">
  <ds:schemaRefs>
    <ds:schemaRef ds:uri="http://schemas.microsoft.com/sharepoint/v3/contenttype/forms"/>
  </ds:schemaRefs>
</ds:datastoreItem>
</file>

<file path=customXml/itemProps3.xml><?xml version="1.0" encoding="utf-8"?>
<ds:datastoreItem xmlns:ds="http://schemas.openxmlformats.org/officeDocument/2006/customXml" ds:itemID="{0721162D-4AB9-4220-BE51-7C3B3B188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strategy presentation</Template>
  <TotalTime>0</TotalTime>
  <Words>3106</Words>
  <Application>Microsoft Macintosh PowerPoint</Application>
  <PresentationFormat>Custom</PresentationFormat>
  <Paragraphs>407</Paragraphs>
  <Slides>34</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Century Gothic</vt:lpstr>
      <vt:lpstr>Palatino</vt:lpstr>
      <vt:lpstr>Palatino Linotype</vt:lpstr>
      <vt:lpstr>Business strategy presentation</vt:lpstr>
      <vt:lpstr>Pinnacle Rental Case</vt:lpstr>
      <vt:lpstr>Vision Statement</vt:lpstr>
      <vt:lpstr>Today’s Situation</vt:lpstr>
      <vt:lpstr>Goal and Objective</vt:lpstr>
      <vt:lpstr>Anticipated Benefits</vt:lpstr>
      <vt:lpstr>Scope</vt:lpstr>
      <vt:lpstr>Out of Scope</vt:lpstr>
      <vt:lpstr>Level-0 DFD </vt:lpstr>
      <vt:lpstr>Level 1 DFD</vt:lpstr>
      <vt:lpstr>Proposed System</vt:lpstr>
      <vt:lpstr>Pinnacle Rental – In Store </vt:lpstr>
      <vt:lpstr>Employee Login- Security Page</vt:lpstr>
      <vt:lpstr>Login- Security Page Cont..</vt:lpstr>
      <vt:lpstr>Store Checkout System </vt:lpstr>
      <vt:lpstr>Pinnacle Rental Online- Home Page</vt:lpstr>
      <vt:lpstr>Shopping Cart</vt:lpstr>
      <vt:lpstr>Online Authentication</vt:lpstr>
      <vt:lpstr>Pinnacle Rental Online Checkout Page</vt:lpstr>
      <vt:lpstr>Track Order</vt:lpstr>
      <vt:lpstr>Financial Reports-Monthly</vt:lpstr>
      <vt:lpstr>Financial Report -Annual</vt:lpstr>
      <vt:lpstr>Summary Report</vt:lpstr>
      <vt:lpstr>Inventory Report</vt:lpstr>
      <vt:lpstr>Statistics of Online Pinnacle Rentals</vt:lpstr>
      <vt:lpstr>            It is essential to conduct training prior to implementation of the new  system. One week in-house training will be provided to the following roles :  </vt:lpstr>
      <vt:lpstr>Training Plan</vt:lpstr>
      <vt:lpstr>Change Management</vt:lpstr>
      <vt:lpstr>Factors involved for Change Management at Pinnacle</vt:lpstr>
      <vt:lpstr>Change Management Plan</vt:lpstr>
      <vt:lpstr>Implementation Approach</vt:lpstr>
      <vt:lpstr>Implementation Timetable</vt:lpstr>
      <vt:lpstr>Prerequisite &amp; Approach for Conversion Plans</vt:lpstr>
      <vt:lpstr>Conversion Plan</vt:lpstr>
      <vt:lpstr>Summary</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Ratika Chauhan</dc:creator>
  <cp:lastModifiedBy/>
  <cp:revision>1</cp:revision>
  <dcterms:created xsi:type="dcterms:W3CDTF">2016-05-18T14:59:13Z</dcterms:created>
  <dcterms:modified xsi:type="dcterms:W3CDTF">2018-08-14T20:32:12Z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Order">
    <vt:r8>74069400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